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3"/>
    <p:sldId id="273" r:id="rId4"/>
    <p:sldId id="270" r:id="rId5"/>
    <p:sldId id="280" r:id="rId6"/>
    <p:sldId id="260" r:id="rId7"/>
    <p:sldId id="267" r:id="rId8"/>
    <p:sldId id="285" r:id="rId9"/>
    <p:sldId id="286" r:id="rId10"/>
    <p:sldId id="287" r:id="rId11"/>
    <p:sldId id="288" r:id="rId12"/>
    <p:sldId id="289" r:id="rId13"/>
    <p:sldId id="290" r:id="rId14"/>
    <p:sldId id="294" r:id="rId15"/>
    <p:sldId id="266" r:id="rId16"/>
  </p:sldIdLst>
  <p:sldSz cx="12192000" cy="6858000"/>
  <p:notesSz cx="6858000" cy="9144000"/>
  <p:embeddedFontLst>
    <p:embeddedFont>
      <p:font typeface="楷体" panose="02010609060101010101" pitchFamily="49" charset="-122"/>
      <p:regular r:id="rId21"/>
    </p:embeddedFont>
    <p:embeddedFont>
      <p:font typeface="幼圆" panose="02010509060101010101" pitchFamily="49" charset="-122"/>
      <p:regular r:id="rId22"/>
    </p:embeddedFont>
    <p:embeddedFont>
      <p:font typeface="黑体" panose="02010609060101010101" pitchFamily="49" charset="-122"/>
      <p:regular r:id="rId23"/>
    </p:embeddedFont>
    <p:embeddedFont>
      <p:font typeface="思源黑体 CN Regular" panose="020B0500000000000000" charset="-122"/>
      <p:regular r:id="rId24"/>
    </p:embeddedFont>
  </p:embeddedFontLst>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80" d="100"/>
          <a:sy n="80" d="100"/>
        </p:scale>
        <p:origin x="782" y="67"/>
      </p:cViewPr>
      <p:guideLst>
        <p:guide orient="horz" pos="2160"/>
        <p:guide pos="3874"/>
      </p:guideLst>
    </p:cSldViewPr>
  </p:slideViewPr>
  <p:notesTextViewPr>
    <p:cViewPr>
      <p:scale>
        <a:sx n="1" d="1"/>
        <a:sy n="1" d="1"/>
      </p:scale>
      <p:origin x="0" y="0"/>
    </p:cViewPr>
  </p:notesTextViewPr>
  <p:sorterViewPr>
    <p:cViewPr>
      <p:scale>
        <a:sx n="100" d="100"/>
        <a:sy n="100" d="100"/>
      </p:scale>
      <p:origin x="0" y="-624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4.xml"/><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6.png"/><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5A85184-6019-49F1-8637-CAE5463839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6EDC2-F484-442F-AC10-9B82CBA3DD29}" type="slidenum">
              <a:rPr lang="zh-CN" altLang="en-US" smtClean="0"/>
            </a:fld>
            <a:endParaRPr lang="zh-CN" altLang="en-US"/>
          </a:p>
        </p:txBody>
      </p:sp>
      <p:pic>
        <p:nvPicPr>
          <p:cNvPr id="7" name="图片 6" descr="山上的风景&#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l="13680" t="13680" r="13680" b="25107"/>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5A85184-6019-49F1-8637-CAE5463839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86EDC2-F484-442F-AC10-9B82CBA3DD29}" type="slidenum">
              <a:rPr lang="zh-CN" altLang="en-US" smtClean="0"/>
            </a:fld>
            <a:endParaRPr lang="zh-CN" altLang="en-US"/>
          </a:p>
        </p:txBody>
      </p:sp>
      <p:pic>
        <p:nvPicPr>
          <p:cNvPr id="6" name="图片 5" descr="山上的风景&#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l="13680" t="5611" r="13680" b="33176"/>
          <a:stretch>
            <a:fillRect/>
          </a:stretch>
        </p:blipFill>
        <p:spPr>
          <a:xfrm>
            <a:off x="0" y="0"/>
            <a:ext cx="12192000" cy="6858000"/>
          </a:xfrm>
          <a:prstGeom prst="rect">
            <a:avLst/>
          </a:prstGeom>
        </p:spPr>
      </p:pic>
      <p:pic>
        <p:nvPicPr>
          <p:cNvPr id="7" name="图片 6"/>
          <p:cNvPicPr>
            <a:picLocks noChangeAspect="1"/>
          </p:cNvPicPr>
          <p:nvPr userDrawn="1"/>
        </p:nvPicPr>
        <p:blipFill>
          <a:blip r:embed="rId4">
            <a:duotone>
              <a:prstClr val="black"/>
              <a:schemeClr val="accent1">
                <a:tint val="45000"/>
                <a:satMod val="400000"/>
              </a:schemeClr>
            </a:duotone>
          </a:blip>
          <a:stretch>
            <a:fillRect/>
          </a:stretch>
        </p:blipFill>
        <p:spPr>
          <a:xfrm flipV="1">
            <a:off x="4917812" y="3288637"/>
            <a:ext cx="4189084" cy="767534"/>
          </a:xfrm>
          <a:prstGeom prst="rect">
            <a:avLst/>
          </a:prstGeom>
        </p:spPr>
      </p:pic>
      <p:sp>
        <p:nvSpPr>
          <p:cNvPr id="8" name="矩形 7"/>
          <p:cNvSpPr/>
          <p:nvPr userDrawn="1"/>
        </p:nvSpPr>
        <p:spPr>
          <a:xfrm>
            <a:off x="-121575" y="1028700"/>
            <a:ext cx="3497129" cy="1502473"/>
          </a:xfrm>
          <a:prstGeom prst="rect">
            <a:avLst/>
          </a:prstGeom>
          <a:blipFill dpi="0" rotWithShape="1">
            <a:blip r:embed="rId5">
              <a:alphaModFix amt="47000"/>
              <a:duotone>
                <a:prstClr val="black"/>
                <a:schemeClr val="accent2">
                  <a:tint val="45000"/>
                  <a:satMod val="400000"/>
                </a:schemeClr>
              </a:duotone>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flipH="1">
            <a:off x="8850084" y="2329102"/>
            <a:ext cx="3497129" cy="1502473"/>
          </a:xfrm>
          <a:prstGeom prst="rect">
            <a:avLst/>
          </a:prstGeom>
          <a:blipFill dpi="0" rotWithShape="1">
            <a:blip r:embed="rId5">
              <a:alphaModFix amt="47000"/>
              <a:duotone>
                <a:prstClr val="black"/>
                <a:schemeClr val="accent2">
                  <a:tint val="45000"/>
                  <a:satMod val="400000"/>
                </a:schemeClr>
              </a:duotone>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flipH="1">
            <a:off x="2066120" y="4484548"/>
            <a:ext cx="150491" cy="63881"/>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accent1"/>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1" name="任意多边形: 形状 10"/>
          <p:cNvSpPr/>
          <p:nvPr userDrawn="1"/>
        </p:nvSpPr>
        <p:spPr>
          <a:xfrm flipH="1">
            <a:off x="2485000" y="4452197"/>
            <a:ext cx="150491" cy="64292"/>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accent1"/>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2" name="任意多边形: 形状 11"/>
          <p:cNvSpPr/>
          <p:nvPr userDrawn="1"/>
        </p:nvSpPr>
        <p:spPr>
          <a:xfrm flipH="1">
            <a:off x="1646667" y="4284778"/>
            <a:ext cx="151063" cy="64560"/>
          </a:xfrm>
          <a:custGeom>
            <a:avLst/>
            <a:gdLst>
              <a:gd name="connsiteX0" fmla="*/ 0 w 471207"/>
              <a:gd name="connsiteY0" fmla="*/ 0 h 201379"/>
              <a:gd name="connsiteX1" fmla="*/ 251577 w 471207"/>
              <a:gd name="connsiteY1" fmla="*/ 123792 h 201379"/>
              <a:gd name="connsiteX2" fmla="*/ 471207 w 471207"/>
              <a:gd name="connsiteY2" fmla="*/ 110314 h 201379"/>
              <a:gd name="connsiteX3" fmla="*/ 337682 w 471207"/>
              <a:gd name="connsiteY3" fmla="*/ 146753 h 201379"/>
              <a:gd name="connsiteX4" fmla="*/ 72628 w 471207"/>
              <a:gd name="connsiteY4" fmla="*/ 169715 h 201379"/>
              <a:gd name="connsiteX5" fmla="*/ 173209 w 471207"/>
              <a:gd name="connsiteY5" fmla="*/ 134773 h 201379"/>
              <a:gd name="connsiteX6" fmla="*/ 0 w 471207"/>
              <a:gd name="connsiteY6" fmla="*/ 0 h 2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207" h="201379">
                <a:moveTo>
                  <a:pt x="0" y="0"/>
                </a:moveTo>
                <a:cubicBezTo>
                  <a:pt x="88851" y="29950"/>
                  <a:pt x="173458" y="71630"/>
                  <a:pt x="251577" y="123792"/>
                </a:cubicBezTo>
                <a:cubicBezTo>
                  <a:pt x="321959" y="97586"/>
                  <a:pt x="397831" y="100331"/>
                  <a:pt x="471207" y="110314"/>
                </a:cubicBezTo>
                <a:cubicBezTo>
                  <a:pt x="432273" y="139266"/>
                  <a:pt x="383604" y="141013"/>
                  <a:pt x="337682" y="146753"/>
                </a:cubicBezTo>
                <a:cubicBezTo>
                  <a:pt x="268299" y="227118"/>
                  <a:pt x="159232" y="204406"/>
                  <a:pt x="72628" y="169715"/>
                </a:cubicBezTo>
                <a:cubicBezTo>
                  <a:pt x="97836" y="160979"/>
                  <a:pt x="148251" y="143509"/>
                  <a:pt x="173209" y="134773"/>
                </a:cubicBezTo>
                <a:cubicBezTo>
                  <a:pt x="115805" y="89350"/>
                  <a:pt x="42928" y="61896"/>
                  <a:pt x="0" y="0"/>
                </a:cubicBezTo>
                <a:close/>
              </a:path>
            </a:pathLst>
          </a:custGeom>
          <a:solidFill>
            <a:schemeClr val="accent1"/>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3" name="任意多边形: 形状 12"/>
          <p:cNvSpPr/>
          <p:nvPr userDrawn="1"/>
        </p:nvSpPr>
        <p:spPr>
          <a:xfrm flipH="1">
            <a:off x="3250113" y="4056171"/>
            <a:ext cx="284845" cy="135672"/>
          </a:xfrm>
          <a:custGeom>
            <a:avLst/>
            <a:gdLst>
              <a:gd name="connsiteX0" fmla="*/ 0 w 535349"/>
              <a:gd name="connsiteY0" fmla="*/ 0 h 254988"/>
              <a:gd name="connsiteX1" fmla="*/ 316967 w 535349"/>
              <a:gd name="connsiteY1" fmla="*/ 166720 h 254988"/>
              <a:gd name="connsiteX2" fmla="*/ 525116 w 535349"/>
              <a:gd name="connsiteY2" fmla="*/ 146753 h 254988"/>
              <a:gd name="connsiteX3" fmla="*/ 535349 w 535349"/>
              <a:gd name="connsiteY3" fmla="*/ 174456 h 254988"/>
              <a:gd name="connsiteX4" fmla="*/ 394586 w 535349"/>
              <a:gd name="connsiteY4" fmla="*/ 178699 h 254988"/>
              <a:gd name="connsiteX5" fmla="*/ 409062 w 535349"/>
              <a:gd name="connsiteY5" fmla="*/ 222126 h 254988"/>
              <a:gd name="connsiteX6" fmla="*/ 90098 w 535349"/>
              <a:gd name="connsiteY6" fmla="*/ 215637 h 254988"/>
              <a:gd name="connsiteX7" fmla="*/ 200662 w 535349"/>
              <a:gd name="connsiteY7" fmla="*/ 199165 h 254988"/>
              <a:gd name="connsiteX8" fmla="*/ 0 w 535349"/>
              <a:gd name="connsiteY8" fmla="*/ 0 h 25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349" h="254988">
                <a:moveTo>
                  <a:pt x="0" y="0"/>
                </a:moveTo>
                <a:cubicBezTo>
                  <a:pt x="102577" y="62645"/>
                  <a:pt x="228366" y="81862"/>
                  <a:pt x="316967" y="166720"/>
                </a:cubicBezTo>
                <a:cubicBezTo>
                  <a:pt x="380360" y="130281"/>
                  <a:pt x="455234" y="130281"/>
                  <a:pt x="525116" y="146753"/>
                </a:cubicBezTo>
                <a:cubicBezTo>
                  <a:pt x="527612" y="153492"/>
                  <a:pt x="532853" y="167468"/>
                  <a:pt x="535349" y="174456"/>
                </a:cubicBezTo>
                <a:cubicBezTo>
                  <a:pt x="488677" y="181195"/>
                  <a:pt x="441257" y="178699"/>
                  <a:pt x="394586" y="178699"/>
                </a:cubicBezTo>
                <a:cubicBezTo>
                  <a:pt x="398080" y="189431"/>
                  <a:pt x="405318" y="211145"/>
                  <a:pt x="409062" y="222126"/>
                </a:cubicBezTo>
                <a:cubicBezTo>
                  <a:pt x="306983" y="277284"/>
                  <a:pt x="193175" y="254572"/>
                  <a:pt x="90098" y="215637"/>
                </a:cubicBezTo>
                <a:cubicBezTo>
                  <a:pt x="126287" y="207401"/>
                  <a:pt x="163225" y="201661"/>
                  <a:pt x="200662" y="199165"/>
                </a:cubicBezTo>
                <a:cubicBezTo>
                  <a:pt x="188183" y="89599"/>
                  <a:pt x="35440" y="98834"/>
                  <a:pt x="0" y="0"/>
                </a:cubicBezTo>
                <a:close/>
              </a:path>
            </a:pathLst>
          </a:custGeom>
          <a:solidFill>
            <a:schemeClr val="accent1"/>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4" name="任意多边形: 形状 13"/>
          <p:cNvSpPr/>
          <p:nvPr userDrawn="1"/>
        </p:nvSpPr>
        <p:spPr>
          <a:xfrm flipH="1">
            <a:off x="2903882" y="4696013"/>
            <a:ext cx="77841" cy="53471"/>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accent1"/>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5" name="任意多边形: 形状 14"/>
          <p:cNvSpPr/>
          <p:nvPr userDrawn="1"/>
        </p:nvSpPr>
        <p:spPr>
          <a:xfrm flipH="1">
            <a:off x="506856" y="4201349"/>
            <a:ext cx="105735" cy="45928"/>
          </a:xfrm>
          <a:custGeom>
            <a:avLst/>
            <a:gdLst>
              <a:gd name="connsiteX0" fmla="*/ 0 w 407813"/>
              <a:gd name="connsiteY0" fmla="*/ 30948 h 177142"/>
              <a:gd name="connsiteX1" fmla="*/ 11980 w 407813"/>
              <a:gd name="connsiteY1" fmla="*/ 0 h 177142"/>
              <a:gd name="connsiteX2" fmla="*/ 215138 w 407813"/>
              <a:gd name="connsiteY2" fmla="*/ 106820 h 177142"/>
              <a:gd name="connsiteX3" fmla="*/ 407814 w 407813"/>
              <a:gd name="connsiteY3" fmla="*/ 98834 h 177142"/>
              <a:gd name="connsiteX4" fmla="*/ 287516 w 407813"/>
              <a:gd name="connsiteY4" fmla="*/ 136021 h 177142"/>
              <a:gd name="connsiteX5" fmla="*/ 49916 w 407813"/>
              <a:gd name="connsiteY5" fmla="*/ 153242 h 177142"/>
              <a:gd name="connsiteX6" fmla="*/ 140763 w 407813"/>
              <a:gd name="connsiteY6" fmla="*/ 120048 h 177142"/>
              <a:gd name="connsiteX7" fmla="*/ 0 w 407813"/>
              <a:gd name="connsiteY7" fmla="*/ 30948 h 1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813" h="177142">
                <a:moveTo>
                  <a:pt x="0" y="30948"/>
                </a:moveTo>
                <a:cubicBezTo>
                  <a:pt x="2995" y="23211"/>
                  <a:pt x="8985" y="7737"/>
                  <a:pt x="11980" y="0"/>
                </a:cubicBezTo>
                <a:cubicBezTo>
                  <a:pt x="80864" y="33194"/>
                  <a:pt x="149998" y="66139"/>
                  <a:pt x="215138" y="106820"/>
                </a:cubicBezTo>
                <a:cubicBezTo>
                  <a:pt x="277783" y="88601"/>
                  <a:pt x="343672" y="84608"/>
                  <a:pt x="407814" y="98834"/>
                </a:cubicBezTo>
                <a:cubicBezTo>
                  <a:pt x="369628" y="116803"/>
                  <a:pt x="328697" y="127785"/>
                  <a:pt x="287516" y="136021"/>
                </a:cubicBezTo>
                <a:cubicBezTo>
                  <a:pt x="221378" y="201910"/>
                  <a:pt x="128534" y="173708"/>
                  <a:pt x="49916" y="153242"/>
                </a:cubicBezTo>
                <a:cubicBezTo>
                  <a:pt x="80115" y="142011"/>
                  <a:pt x="110564" y="131030"/>
                  <a:pt x="140763" y="120048"/>
                </a:cubicBezTo>
                <a:cubicBezTo>
                  <a:pt x="97586" y="84857"/>
                  <a:pt x="48668" y="57653"/>
                  <a:pt x="0" y="30948"/>
                </a:cubicBezTo>
                <a:close/>
              </a:path>
            </a:pathLst>
          </a:custGeom>
          <a:solidFill>
            <a:schemeClr val="accent1"/>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6" name="任意多边形: 形状 15"/>
          <p:cNvSpPr/>
          <p:nvPr userDrawn="1"/>
        </p:nvSpPr>
        <p:spPr>
          <a:xfrm flipH="1">
            <a:off x="3803347" y="4111735"/>
            <a:ext cx="200837" cy="88732"/>
          </a:xfrm>
          <a:custGeom>
            <a:avLst/>
            <a:gdLst>
              <a:gd name="connsiteX0" fmla="*/ 0 w 477446"/>
              <a:gd name="connsiteY0" fmla="*/ 0 h 210941"/>
              <a:gd name="connsiteX1" fmla="*/ 263557 w 477446"/>
              <a:gd name="connsiteY1" fmla="*/ 126038 h 210941"/>
              <a:gd name="connsiteX2" fmla="*/ 477446 w 477446"/>
              <a:gd name="connsiteY2" fmla="*/ 116803 h 210941"/>
              <a:gd name="connsiteX3" fmla="*/ 301992 w 477446"/>
              <a:gd name="connsiteY3" fmla="*/ 187684 h 210941"/>
              <a:gd name="connsiteX4" fmla="*/ 76621 w 477446"/>
              <a:gd name="connsiteY4" fmla="*/ 174456 h 210941"/>
              <a:gd name="connsiteX5" fmla="*/ 177202 w 477446"/>
              <a:gd name="connsiteY5" fmla="*/ 148500 h 210941"/>
              <a:gd name="connsiteX6" fmla="*/ 0 w 477446"/>
              <a:gd name="connsiteY6" fmla="*/ 0 h 21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446" h="210941">
                <a:moveTo>
                  <a:pt x="0" y="0"/>
                </a:moveTo>
                <a:cubicBezTo>
                  <a:pt x="89849" y="37437"/>
                  <a:pt x="180197" y="75124"/>
                  <a:pt x="263557" y="126038"/>
                </a:cubicBezTo>
                <a:cubicBezTo>
                  <a:pt x="334188" y="113309"/>
                  <a:pt x="406067" y="105572"/>
                  <a:pt x="477446" y="116803"/>
                </a:cubicBezTo>
                <a:cubicBezTo>
                  <a:pt x="426283" y="157485"/>
                  <a:pt x="354653" y="148999"/>
                  <a:pt x="301992" y="187684"/>
                </a:cubicBezTo>
                <a:cubicBezTo>
                  <a:pt x="233357" y="235604"/>
                  <a:pt x="147502" y="198416"/>
                  <a:pt x="76621" y="174456"/>
                </a:cubicBezTo>
                <a:cubicBezTo>
                  <a:pt x="101829" y="167967"/>
                  <a:pt x="151994" y="154989"/>
                  <a:pt x="177202" y="148500"/>
                </a:cubicBezTo>
                <a:cubicBezTo>
                  <a:pt x="130530" y="84358"/>
                  <a:pt x="40432" y="71130"/>
                  <a:pt x="0" y="0"/>
                </a:cubicBezTo>
                <a:close/>
              </a:path>
            </a:pathLst>
          </a:custGeom>
          <a:solidFill>
            <a:schemeClr val="accent1"/>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7" name="任意多边形: 形状 16"/>
          <p:cNvSpPr/>
          <p:nvPr userDrawn="1"/>
        </p:nvSpPr>
        <p:spPr>
          <a:xfrm flipH="1">
            <a:off x="1227214" y="3984041"/>
            <a:ext cx="151063" cy="63972"/>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accent1"/>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8" name="任意多边形: 形状 17"/>
          <p:cNvSpPr/>
          <p:nvPr userDrawn="1"/>
        </p:nvSpPr>
        <p:spPr>
          <a:xfrm flipH="1">
            <a:off x="880982" y="4139856"/>
            <a:ext cx="77841" cy="54503"/>
          </a:xfrm>
          <a:custGeom>
            <a:avLst/>
            <a:gdLst>
              <a:gd name="connsiteX0" fmla="*/ 0 w 270544"/>
              <a:gd name="connsiteY0" fmla="*/ 34442 h 189431"/>
              <a:gd name="connsiteX1" fmla="*/ 185438 w 270544"/>
              <a:gd name="connsiteY1" fmla="*/ 0 h 189431"/>
              <a:gd name="connsiteX2" fmla="*/ 270545 w 270544"/>
              <a:gd name="connsiteY2" fmla="*/ 189432 h 189431"/>
              <a:gd name="connsiteX3" fmla="*/ 125289 w 270544"/>
              <a:gd name="connsiteY3" fmla="*/ 38935 h 189431"/>
              <a:gd name="connsiteX4" fmla="*/ 7987 w 270544"/>
              <a:gd name="connsiteY4" fmla="*/ 152244 h 189431"/>
              <a:gd name="connsiteX5" fmla="*/ 36439 w 270544"/>
              <a:gd name="connsiteY5" fmla="*/ 65140 h 189431"/>
              <a:gd name="connsiteX6" fmla="*/ 0 w 270544"/>
              <a:gd name="connsiteY6" fmla="*/ 34442 h 1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44" h="189431">
                <a:moveTo>
                  <a:pt x="0" y="34442"/>
                </a:moveTo>
                <a:cubicBezTo>
                  <a:pt x="61397" y="21714"/>
                  <a:pt x="122294" y="1997"/>
                  <a:pt x="185438" y="0"/>
                </a:cubicBezTo>
                <a:cubicBezTo>
                  <a:pt x="245088" y="43677"/>
                  <a:pt x="265304" y="119299"/>
                  <a:pt x="270545" y="189432"/>
                </a:cubicBezTo>
                <a:cubicBezTo>
                  <a:pt x="221877" y="139266"/>
                  <a:pt x="190679" y="71380"/>
                  <a:pt x="125289" y="38935"/>
                </a:cubicBezTo>
                <a:cubicBezTo>
                  <a:pt x="88601" y="79117"/>
                  <a:pt x="50914" y="118551"/>
                  <a:pt x="7987" y="152244"/>
                </a:cubicBezTo>
                <a:cubicBezTo>
                  <a:pt x="16971" y="122794"/>
                  <a:pt x="26456" y="93842"/>
                  <a:pt x="36439" y="65140"/>
                </a:cubicBezTo>
                <a:cubicBezTo>
                  <a:pt x="27454" y="57403"/>
                  <a:pt x="9234" y="42179"/>
                  <a:pt x="0" y="34442"/>
                </a:cubicBezTo>
                <a:close/>
              </a:path>
            </a:pathLst>
          </a:custGeom>
          <a:solidFill>
            <a:schemeClr val="accent1"/>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9" name="任意多边形: 形状 18"/>
          <p:cNvSpPr/>
          <p:nvPr userDrawn="1"/>
        </p:nvSpPr>
        <p:spPr>
          <a:xfrm>
            <a:off x="9836152" y="659304"/>
            <a:ext cx="1682748" cy="233976"/>
          </a:xfrm>
          <a:custGeom>
            <a:avLst/>
            <a:gdLst>
              <a:gd name="connsiteX0" fmla="*/ 3890361 w 3890360"/>
              <a:gd name="connsiteY0" fmla="*/ 1593 h 540931"/>
              <a:gd name="connsiteX1" fmla="*/ 2922964 w 3890360"/>
              <a:gd name="connsiteY1" fmla="*/ 1593 h 540931"/>
              <a:gd name="connsiteX2" fmla="*/ 2783598 w 3890360"/>
              <a:gd name="connsiteY2" fmla="*/ 79479 h 540931"/>
              <a:gd name="connsiteX3" fmla="*/ 2920846 w 3890360"/>
              <a:gd name="connsiteY3" fmla="*/ 156968 h 540931"/>
              <a:gd name="connsiteX4" fmla="*/ 3487481 w 3890360"/>
              <a:gd name="connsiteY4" fmla="*/ 156968 h 540931"/>
              <a:gd name="connsiteX5" fmla="*/ 3609205 w 3890360"/>
              <a:gd name="connsiteY5" fmla="*/ 225592 h 540931"/>
              <a:gd name="connsiteX6" fmla="*/ 3491891 w 3890360"/>
              <a:gd name="connsiteY6" fmla="*/ 305286 h 540931"/>
              <a:gd name="connsiteX7" fmla="*/ 2349758 w 3890360"/>
              <a:gd name="connsiteY7" fmla="*/ 305286 h 540931"/>
              <a:gd name="connsiteX8" fmla="*/ 2247925 w 3890360"/>
              <a:gd name="connsiteY8" fmla="*/ 368750 h 540931"/>
              <a:gd name="connsiteX9" fmla="*/ 2352713 w 3890360"/>
              <a:gd name="connsiteY9" fmla="*/ 426304 h 540931"/>
              <a:gd name="connsiteX10" fmla="*/ 2703904 w 3890360"/>
              <a:gd name="connsiteY10" fmla="*/ 426304 h 540931"/>
              <a:gd name="connsiteX11" fmla="*/ 2798329 w 3890360"/>
              <a:gd name="connsiteY11" fmla="*/ 483859 h 540931"/>
              <a:gd name="connsiteX12" fmla="*/ 2706860 w 3890360"/>
              <a:gd name="connsiteY12" fmla="*/ 539913 h 540931"/>
              <a:gd name="connsiteX13" fmla="*/ 0 w 3890360"/>
              <a:gd name="connsiteY13" fmla="*/ 539913 h 5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90360" h="540931">
                <a:moveTo>
                  <a:pt x="3890361" y="1593"/>
                </a:moveTo>
                <a:lnTo>
                  <a:pt x="2922964" y="1593"/>
                </a:lnTo>
                <a:cubicBezTo>
                  <a:pt x="2922964" y="1593"/>
                  <a:pt x="2783598" y="-17900"/>
                  <a:pt x="2783598" y="79479"/>
                </a:cubicBezTo>
                <a:cubicBezTo>
                  <a:pt x="2783598" y="176858"/>
                  <a:pt x="2920846" y="156968"/>
                  <a:pt x="2920846" y="156968"/>
                </a:cubicBezTo>
                <a:lnTo>
                  <a:pt x="3487481" y="156968"/>
                </a:lnTo>
                <a:cubicBezTo>
                  <a:pt x="3487481" y="156968"/>
                  <a:pt x="3609205" y="139239"/>
                  <a:pt x="3609205" y="225592"/>
                </a:cubicBezTo>
                <a:cubicBezTo>
                  <a:pt x="3609205" y="311901"/>
                  <a:pt x="3491891" y="305286"/>
                  <a:pt x="3491891" y="305286"/>
                </a:cubicBezTo>
                <a:lnTo>
                  <a:pt x="2349758" y="305286"/>
                </a:lnTo>
                <a:cubicBezTo>
                  <a:pt x="2349758" y="305286"/>
                  <a:pt x="2247925" y="297921"/>
                  <a:pt x="2247925" y="368750"/>
                </a:cubicBezTo>
                <a:cubicBezTo>
                  <a:pt x="2247925" y="439579"/>
                  <a:pt x="2352713" y="426304"/>
                  <a:pt x="2352713" y="426304"/>
                </a:cubicBezTo>
                <a:lnTo>
                  <a:pt x="2703904" y="426304"/>
                </a:lnTo>
                <a:cubicBezTo>
                  <a:pt x="2703904" y="426304"/>
                  <a:pt x="2798329" y="414485"/>
                  <a:pt x="2798329" y="483859"/>
                </a:cubicBezTo>
                <a:cubicBezTo>
                  <a:pt x="2798329" y="553188"/>
                  <a:pt x="2706860" y="539913"/>
                  <a:pt x="2706860" y="539913"/>
                </a:cubicBezTo>
                <a:lnTo>
                  <a:pt x="0" y="539913"/>
                </a:lnTo>
              </a:path>
            </a:pathLst>
          </a:custGeom>
          <a:noFill/>
          <a:ln w="9525" cap="flat">
            <a:solidFill>
              <a:schemeClr val="accent1"/>
            </a:solidFill>
            <a:prstDash val="solid"/>
            <a:miter/>
          </a:ln>
        </p:spPr>
        <p:txBody>
          <a:bodyPr rtlCol="0" anchor="ct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内容页">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5A85184-6019-49F1-8637-CAE5463839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6EDC2-F484-442F-AC10-9B82CBA3DD29}" type="slidenum">
              <a:rPr lang="zh-CN" altLang="en-US" smtClean="0"/>
            </a:fld>
            <a:endParaRPr lang="zh-CN" altLang="en-US"/>
          </a:p>
        </p:txBody>
      </p:sp>
      <p:pic>
        <p:nvPicPr>
          <p:cNvPr id="7" name="图片 6" descr="山上的风景&#10;&#10;描述已自动生成"/>
          <p:cNvPicPr>
            <a:picLocks noChangeAspect="1"/>
          </p:cNvPicPr>
          <p:nvPr userDrawn="1"/>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l="26576" t="24620" r="784" b="14167"/>
          <a:stretch>
            <a:fillRect/>
          </a:stretch>
        </p:blipFill>
        <p:spPr>
          <a:xfrm>
            <a:off x="0" y="0"/>
            <a:ext cx="12192000" cy="6858000"/>
          </a:xfrm>
          <a:prstGeom prst="rect">
            <a:avLst/>
          </a:prstGeom>
        </p:spPr>
      </p:pic>
      <p:sp>
        <p:nvSpPr>
          <p:cNvPr id="8" name="缺角矩形 7"/>
          <p:cNvSpPr/>
          <p:nvPr userDrawn="1"/>
        </p:nvSpPr>
        <p:spPr>
          <a:xfrm>
            <a:off x="478420" y="324091"/>
            <a:ext cx="11235160" cy="6200976"/>
          </a:xfrm>
          <a:prstGeom prst="plaque">
            <a:avLst>
              <a:gd name="adj" fmla="val 2822"/>
            </a:avLst>
          </a:prstGeom>
          <a:solidFill>
            <a:schemeClr val="accent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任意多边形: 形状 8"/>
          <p:cNvSpPr/>
          <p:nvPr userDrawn="1"/>
        </p:nvSpPr>
        <p:spPr>
          <a:xfrm flipH="1">
            <a:off x="10443280" y="5962261"/>
            <a:ext cx="393608" cy="167077"/>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accent1">
              <a:lumMod val="50000"/>
            </a:schemeClr>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0" name="任意多边形: 形状 9"/>
          <p:cNvSpPr/>
          <p:nvPr userDrawn="1"/>
        </p:nvSpPr>
        <p:spPr>
          <a:xfrm flipH="1">
            <a:off x="10921700" y="5739876"/>
            <a:ext cx="393608" cy="168156"/>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accent1">
              <a:lumMod val="50000"/>
            </a:schemeClr>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sp>
        <p:nvSpPr>
          <p:cNvPr id="11" name="任意多边形: 形状 10"/>
          <p:cNvSpPr/>
          <p:nvPr userDrawn="1"/>
        </p:nvSpPr>
        <p:spPr>
          <a:xfrm flipH="1">
            <a:off x="11315308" y="6095848"/>
            <a:ext cx="203592" cy="139852"/>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accent1">
              <a:lumMod val="50000"/>
            </a:schemeClr>
          </a:solidFill>
          <a:ln w="24924" cap="flat">
            <a:noFill/>
            <a:prstDash val="solid"/>
            <a:miter/>
          </a:ln>
        </p:spPr>
        <p:txBody>
          <a:bodyPr rtlCol="0" anchor="ctr">
            <a:noAutofit/>
          </a:bodyPr>
          <a:lstStyle/>
          <a:p>
            <a:endParaRPr lang="zh-CN" altLang="en-US">
              <a:solidFill>
                <a:schemeClr val="tx1">
                  <a:lumMod val="85000"/>
                  <a:lumOff val="15000"/>
                </a:schemeClr>
              </a:solidFill>
            </a:endParaRPr>
          </a:p>
        </p:txBody>
      </p:sp>
      <p:pic>
        <p:nvPicPr>
          <p:cNvPr id="12" name="图片 11"/>
          <p:cNvPicPr>
            <a:picLocks noChangeAspect="1" noChangeArrowheads="1"/>
          </p:cNvPicPr>
          <p:nvPr userDrawn="1"/>
        </p:nvPicPr>
        <p:blipFill rotWithShape="1">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l="7588" t="32776" r="55931" b="46278"/>
          <a:stretch>
            <a:fillRect/>
          </a:stretch>
        </p:blipFill>
        <p:spPr bwMode="auto">
          <a:xfrm>
            <a:off x="2462547" y="1320800"/>
            <a:ext cx="814789" cy="661771"/>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noChangeArrowheads="1"/>
          </p:cNvPicPr>
          <p:nvPr userDrawn="1"/>
        </p:nvPicPr>
        <p:blipFill rotWithShape="1">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l="9353" t="5260" r="28702" b="72425"/>
          <a:stretch>
            <a:fillRect/>
          </a:stretch>
        </p:blipFill>
        <p:spPr bwMode="auto">
          <a:xfrm>
            <a:off x="109067" y="5313748"/>
            <a:ext cx="1535250" cy="553052"/>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noChangeArrowheads="1"/>
          </p:cNvPicPr>
          <p:nvPr userDrawn="1"/>
        </p:nvPicPr>
        <p:blipFill rotWithShape="1">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l="7588" t="32776" r="55931" b="46278"/>
          <a:stretch>
            <a:fillRect/>
          </a:stretch>
        </p:blipFill>
        <p:spPr bwMode="auto">
          <a:xfrm>
            <a:off x="10789676" y="4096686"/>
            <a:ext cx="1051264" cy="8538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303F89-01B0-4EB5-8BC2-2B34C129B422}" type="datetimeFigureOut">
              <a:rPr lang="en-US" smtClean="0"/>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40718EC8-C7B2-4102-977E-5B58BED5522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F303F89-01B0-4EB5-8BC2-2B34C129B422}" type="datetimeFigureOut">
              <a:rPr lang="en-US" smtClean="0"/>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40718EC8-C7B2-4102-977E-5B58BED55222}" type="slidenum">
              <a:rPr lang="en-US" smtClean="0"/>
            </a:fld>
            <a:endParaRPr lang="en-US"/>
          </a:p>
        </p:txBody>
      </p:sp>
      <p:pic>
        <p:nvPicPr>
          <p:cNvPr id="7" name="图片 6" descr="文本&#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title" hasCustomPrompt="1"/>
          </p:nvPr>
        </p:nvSpPr>
        <p:spPr>
          <a:xfrm>
            <a:off x="838200" y="227965"/>
            <a:ext cx="10515600" cy="625475"/>
          </a:xfrm>
          <a:prstGeom prst="rect">
            <a:avLst/>
          </a:prstGeom>
        </p:spPr>
        <p:txBody>
          <a:bodyPr/>
          <a:lstStyle>
            <a:lvl1pPr algn="l">
              <a:defRPr sz="2800" b="1">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defRPr>
            </a:lvl1pPr>
          </a:lstStyle>
          <a:p>
            <a:r>
              <a:rPr lang="zh-CN" altLang="en-US" dirty="0"/>
              <a:t>编辑标题样式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8F303F89-01B0-4EB5-8BC2-2B34C129B422}" type="datetimeFigureOut">
              <a:rPr lang="en-US" smtClean="0"/>
            </a:fld>
            <a:endParaRPr 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40718EC8-C7B2-4102-977E-5B58BED5522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11.wdp"/><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3831" y="928203"/>
            <a:ext cx="9157123" cy="2277547"/>
          </a:xfrm>
          <a:prstGeom prst="rect">
            <a:avLst/>
          </a:prstGeom>
          <a:noFill/>
        </p:spPr>
        <p:txBody>
          <a:bodyPr wrap="none" rtlCol="0">
            <a:spAutoFit/>
          </a:bodyPr>
          <a:lstStyle/>
          <a:p>
            <a:pPr algn="ctr" eaLnBrk="1" hangingPunct="1"/>
            <a:r>
              <a:rPr lang="zh-CN" altLang="en-US" sz="4400" b="1" spc="600" dirty="0">
                <a:solidFill>
                  <a:schemeClr val="accent1"/>
                </a:solidFill>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rPr>
              <a:t>CISC3003 </a:t>
            </a:r>
            <a:endParaRPr lang="zh-CN" altLang="en-US" sz="4400" b="1" spc="600" dirty="0">
              <a:solidFill>
                <a:schemeClr val="accent1"/>
              </a:solidFill>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endParaRPr>
          </a:p>
          <a:p>
            <a:pPr algn="ctr" eaLnBrk="1" hangingPunct="1"/>
            <a:r>
              <a:rPr lang="en-US" altLang="zh-CN" sz="4400" b="1" spc="600" dirty="0">
                <a:solidFill>
                  <a:schemeClr val="accent1"/>
                </a:solidFill>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rPr>
              <a:t>T</a:t>
            </a:r>
            <a:r>
              <a:rPr lang="zh-CN" altLang="en-US" sz="4400" b="1" spc="600" dirty="0">
                <a:solidFill>
                  <a:schemeClr val="accent1"/>
                </a:solidFill>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rPr>
              <a:t>eam </a:t>
            </a:r>
            <a:r>
              <a:rPr lang="en-US" altLang="zh-CN" sz="4400" b="1" spc="600" dirty="0">
                <a:solidFill>
                  <a:schemeClr val="accent1"/>
                </a:solidFill>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rPr>
              <a:t>P</a:t>
            </a:r>
            <a:r>
              <a:rPr lang="zh-CN" altLang="en-US" sz="4400" b="1" spc="600" dirty="0">
                <a:solidFill>
                  <a:schemeClr val="accent1"/>
                </a:solidFill>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rPr>
              <a:t>roject</a:t>
            </a:r>
            <a:r>
              <a:rPr lang="en-US" altLang="zh-CN" sz="4400" b="1" spc="600" dirty="0">
                <a:solidFill>
                  <a:schemeClr val="accent1"/>
                </a:solidFill>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rPr>
              <a:t> for </a:t>
            </a:r>
            <a:endParaRPr lang="en-US" altLang="zh-CN" sz="4400" b="1" spc="600" dirty="0">
              <a:solidFill>
                <a:schemeClr val="accent1"/>
              </a:solidFill>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endParaRPr>
          </a:p>
          <a:p>
            <a:pPr algn="ctr" eaLnBrk="1" hangingPunct="1"/>
            <a:r>
              <a:rPr lang="en-US" altLang="zh-CN" sz="4400" b="1" dirty="0">
                <a:solidFill>
                  <a:schemeClr val="accent1"/>
                </a:solidFill>
                <a:latin typeface="+mj-lt"/>
                <a:sym typeface="Arial" panose="020B0604020202020204" pitchFamily="34" charset="0"/>
              </a:rPr>
              <a:t>Macau House Rental Platform</a:t>
            </a:r>
            <a:r>
              <a:rPr lang="zh-CN" altLang="en-US" sz="5400" b="1" spc="600" dirty="0">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rPr>
              <a:t> </a:t>
            </a:r>
            <a:endParaRPr lang="zh-CN" altLang="en-US" sz="5400" b="1" spc="600" dirty="0">
              <a:effectLst>
                <a:outerShdw blurRad="38100" dist="38100" dir="2700000" algn="tl">
                  <a:srgbClr val="000000">
                    <a:alpha val="43137"/>
                  </a:srgbClr>
                </a:outerShdw>
              </a:effectLst>
              <a:latin typeface="+mj-lt"/>
              <a:ea typeface="庞门正道标题体" panose="02010600030101010101" pitchFamily="2" charset="-122"/>
              <a:cs typeface="Times New Roman" panose="02020603050405020304" charset="0"/>
              <a:sym typeface="Arial" panose="020B0604020202020204" pitchFamily="34" charset="0"/>
            </a:endParaRPr>
          </a:p>
        </p:txBody>
      </p:sp>
      <p:grpSp>
        <p:nvGrpSpPr>
          <p:cNvPr id="2" name="组合 1"/>
          <p:cNvGrpSpPr/>
          <p:nvPr/>
        </p:nvGrpSpPr>
        <p:grpSpPr>
          <a:xfrm>
            <a:off x="2768600" y="3754120"/>
            <a:ext cx="6456045" cy="2175510"/>
            <a:chOff x="3108585" y="3216741"/>
            <a:chExt cx="6081511" cy="562261"/>
          </a:xfrm>
        </p:grpSpPr>
        <p:sp>
          <p:nvSpPr>
            <p:cNvPr id="12" name="缺角矩形 11"/>
            <p:cNvSpPr/>
            <p:nvPr/>
          </p:nvSpPr>
          <p:spPr>
            <a:xfrm>
              <a:off x="3108585" y="3216741"/>
              <a:ext cx="6081511" cy="562261"/>
            </a:xfrm>
            <a:prstGeom prst="plaque">
              <a:avLst>
                <a:gd name="adj" fmla="val 17324"/>
              </a:avLst>
            </a:prstGeom>
            <a:gradFill flip="none" rotWithShape="1">
              <a:gsLst>
                <a:gs pos="38900">
                  <a:schemeClr val="accent1">
                    <a:lumMod val="90000"/>
                  </a:schemeClr>
                </a:gs>
                <a:gs pos="100000">
                  <a:schemeClr val="accent2">
                    <a:lumMod val="95000"/>
                    <a:lumOff val="5000"/>
                  </a:schemeClr>
                </a:gs>
                <a:gs pos="0">
                  <a:schemeClr val="accent1"/>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13" name="图片 12" descr="背景图案&#10;&#10;描述已自动生成"/>
            <p:cNvPicPr>
              <a:picLocks noChangeAspect="1"/>
            </p:cNvPicPr>
            <p:nvPr/>
          </p:nvPicPr>
          <p:blipFill>
            <a:blip r:embed="rId1">
              <a:alphaModFix amt="70000"/>
              <a:duotone>
                <a:schemeClr val="accent1">
                  <a:shade val="45000"/>
                  <a:satMod val="135000"/>
                </a:schemeClr>
                <a:prstClr val="white"/>
              </a:duotone>
              <a:extLst>
                <a:ext uri="{28A0092B-C50C-407E-A947-70E740481C1C}">
                  <a14:useLocalDpi xmlns:a14="http://schemas.microsoft.com/office/drawing/2010/main" val="0"/>
                </a:ext>
              </a:extLst>
            </a:blip>
            <a:srcRect t="21251" r="117" b="60261"/>
            <a:stretch>
              <a:fillRect/>
            </a:stretch>
          </p:blipFill>
          <p:spPr>
            <a:xfrm>
              <a:off x="3108585" y="3216741"/>
              <a:ext cx="6081511" cy="562261"/>
            </a:xfrm>
            <a:custGeom>
              <a:avLst/>
              <a:gdLst>
                <a:gd name="connsiteX0" fmla="*/ 97406 w 6081511"/>
                <a:gd name="connsiteY0" fmla="*/ 0 h 562261"/>
                <a:gd name="connsiteX1" fmla="*/ 5984105 w 6081511"/>
                <a:gd name="connsiteY1" fmla="*/ 0 h 562261"/>
                <a:gd name="connsiteX2" fmla="*/ 6081511 w 6081511"/>
                <a:gd name="connsiteY2" fmla="*/ 97406 h 562261"/>
                <a:gd name="connsiteX3" fmla="*/ 6081511 w 6081511"/>
                <a:gd name="connsiteY3" fmla="*/ 464855 h 562261"/>
                <a:gd name="connsiteX4" fmla="*/ 5984105 w 6081511"/>
                <a:gd name="connsiteY4" fmla="*/ 562261 h 562261"/>
                <a:gd name="connsiteX5" fmla="*/ 97406 w 6081511"/>
                <a:gd name="connsiteY5" fmla="*/ 562261 h 562261"/>
                <a:gd name="connsiteX6" fmla="*/ 0 w 6081511"/>
                <a:gd name="connsiteY6" fmla="*/ 464855 h 562261"/>
                <a:gd name="connsiteX7" fmla="*/ 0 w 6081511"/>
                <a:gd name="connsiteY7" fmla="*/ 97406 h 562261"/>
                <a:gd name="connsiteX8" fmla="*/ 97406 w 6081511"/>
                <a:gd name="connsiteY8" fmla="*/ 0 h 56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1511" h="562261">
                  <a:moveTo>
                    <a:pt x="97406" y="0"/>
                  </a:moveTo>
                  <a:lnTo>
                    <a:pt x="5984105" y="0"/>
                  </a:lnTo>
                  <a:cubicBezTo>
                    <a:pt x="5984105" y="53796"/>
                    <a:pt x="6027715" y="97406"/>
                    <a:pt x="6081511" y="97406"/>
                  </a:cubicBezTo>
                  <a:lnTo>
                    <a:pt x="6081511" y="464855"/>
                  </a:lnTo>
                  <a:cubicBezTo>
                    <a:pt x="6027715" y="464855"/>
                    <a:pt x="5984105" y="508465"/>
                    <a:pt x="5984105" y="562261"/>
                  </a:cubicBezTo>
                  <a:lnTo>
                    <a:pt x="97406" y="562261"/>
                  </a:lnTo>
                  <a:cubicBezTo>
                    <a:pt x="97406" y="508465"/>
                    <a:pt x="53796" y="464855"/>
                    <a:pt x="0" y="464855"/>
                  </a:cubicBezTo>
                  <a:lnTo>
                    <a:pt x="0" y="97406"/>
                  </a:lnTo>
                  <a:cubicBezTo>
                    <a:pt x="53796" y="97406"/>
                    <a:pt x="97406" y="53796"/>
                    <a:pt x="97406" y="0"/>
                  </a:cubicBezTo>
                  <a:close/>
                </a:path>
              </a:pathLst>
            </a:custGeom>
          </p:spPr>
        </p:pic>
        <p:sp>
          <p:nvSpPr>
            <p:cNvPr id="14" name="缺角矩形 13"/>
            <p:cNvSpPr/>
            <p:nvPr/>
          </p:nvSpPr>
          <p:spPr>
            <a:xfrm>
              <a:off x="3154575" y="3283529"/>
              <a:ext cx="5989530" cy="428684"/>
            </a:xfrm>
            <a:prstGeom prst="plaque">
              <a:avLst>
                <a:gd name="adj" fmla="val 17324"/>
              </a:avLst>
            </a:prstGeom>
            <a:noFill/>
            <a:ln w="6350">
              <a:solidFill>
                <a:schemeClr val="bg1">
                  <a:lumMod val="9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38" name="文本框 37"/>
          <p:cNvSpPr txBox="1"/>
          <p:nvPr/>
        </p:nvSpPr>
        <p:spPr>
          <a:xfrm>
            <a:off x="3078480" y="3964940"/>
            <a:ext cx="6035040" cy="1753235"/>
          </a:xfrm>
          <a:prstGeom prst="rect">
            <a:avLst/>
          </a:prstGeom>
          <a:noFill/>
        </p:spPr>
        <p:txBody>
          <a:bodyPr wrap="square" rtlCol="0">
            <a:spAutoFit/>
          </a:bodyPr>
          <a:lstStyle/>
          <a:p>
            <a:pPr algn="ctr"/>
            <a:r>
              <a:rPr lang="en-US" altLang="zh-CN" dirty="0">
                <a:solidFill>
                  <a:schemeClr val="bg1"/>
                </a:solidFill>
                <a:latin typeface="+mj-ea"/>
                <a:ea typeface="+mj-ea"/>
              </a:rPr>
              <a:t>Team 8 - Pair02&amp;03&amp;23</a:t>
            </a:r>
            <a:endParaRPr lang="en-US" altLang="zh-CN" dirty="0">
              <a:solidFill>
                <a:schemeClr val="bg1"/>
              </a:solidFill>
              <a:latin typeface="+mj-ea"/>
              <a:ea typeface="+mj-ea"/>
            </a:endParaRPr>
          </a:p>
          <a:p>
            <a:endParaRPr lang="en-US" altLang="zh-CN" dirty="0">
              <a:solidFill>
                <a:schemeClr val="bg1"/>
              </a:solidFill>
              <a:latin typeface="+mj-ea"/>
              <a:ea typeface="+mj-ea"/>
            </a:endParaRPr>
          </a:p>
          <a:p>
            <a:r>
              <a:rPr lang="en-US" altLang="zh-CN" dirty="0">
                <a:solidFill>
                  <a:schemeClr val="bg1"/>
                </a:solidFill>
                <a:latin typeface="+mj-ea"/>
                <a:ea typeface="+mj-ea"/>
              </a:rPr>
              <a:t>DC126711 HUI GUANHAO  DC027495 DENG YIFAN                           </a:t>
            </a:r>
            <a:r>
              <a:rPr dirty="0">
                <a:solidFill>
                  <a:schemeClr val="bg1"/>
                </a:solidFill>
                <a:latin typeface="+mj-ea"/>
                <a:ea typeface="+mj-ea"/>
              </a:rPr>
              <a:t>DC127910 CUI JIANFU</a:t>
            </a:r>
            <a:r>
              <a:rPr lang="zh-CN" altLang="en-US" dirty="0">
                <a:solidFill>
                  <a:schemeClr val="bg1"/>
                </a:solidFill>
                <a:latin typeface="+mj-ea"/>
                <a:ea typeface="+mj-ea"/>
              </a:rPr>
              <a:t>   DC126057 HE GUO JHON KOU JING  DC127947 MA YINGCHEN</a:t>
            </a:r>
            <a:r>
              <a:rPr lang="en-US" altLang="zh-CN" dirty="0">
                <a:solidFill>
                  <a:schemeClr val="bg1"/>
                </a:solidFill>
                <a:latin typeface="+mj-ea"/>
                <a:ea typeface="+mj-ea"/>
              </a:rPr>
              <a:t>  DC125611 WONG KUOK LEONG</a:t>
            </a:r>
            <a:r>
              <a:rPr lang="en-US" altLang="zh-CN" dirty="0">
                <a:solidFill>
                  <a:schemeClr val="bg1"/>
                </a:solidFill>
                <a:latin typeface="+mj-ea"/>
                <a:ea typeface="+mj-ea"/>
              </a:rPr>
              <a:t>                     </a:t>
            </a:r>
            <a:endParaRPr lang="en-US" altLang="zh-CN" dirty="0">
              <a:solidFill>
                <a:schemeClr val="bg1"/>
              </a:solidFill>
              <a:latin typeface="+mj-ea"/>
              <a:ea typeface="+mj-ea"/>
            </a:endParaRPr>
          </a:p>
          <a:p>
            <a:endParaRPr lang="en-US" altLang="zh-CN" dirty="0">
              <a:solidFill>
                <a:schemeClr val="bg1"/>
              </a:solidFill>
              <a:latin typeface="+mj-ea"/>
              <a:ea typeface="+mj-ea"/>
            </a:endParaRPr>
          </a:p>
        </p:txBody>
      </p:sp>
      <p:sp>
        <p:nvSpPr>
          <p:cNvPr id="10" name="任意多边形: 形状 9"/>
          <p:cNvSpPr/>
          <p:nvPr/>
        </p:nvSpPr>
        <p:spPr>
          <a:xfrm>
            <a:off x="1617802" y="4864751"/>
            <a:ext cx="2226971" cy="235863"/>
          </a:xfrm>
          <a:custGeom>
            <a:avLst/>
            <a:gdLst>
              <a:gd name="connsiteX0" fmla="*/ 3890404 w 3890404"/>
              <a:gd name="connsiteY0" fmla="*/ 1593 h 540931"/>
              <a:gd name="connsiteX1" fmla="*/ 2922963 w 3890404"/>
              <a:gd name="connsiteY1" fmla="*/ 1593 h 540931"/>
              <a:gd name="connsiteX2" fmla="*/ 2783598 w 3890404"/>
              <a:gd name="connsiteY2" fmla="*/ 79479 h 540931"/>
              <a:gd name="connsiteX3" fmla="*/ 2920847 w 3890404"/>
              <a:gd name="connsiteY3" fmla="*/ 156968 h 540931"/>
              <a:gd name="connsiteX4" fmla="*/ 3487480 w 3890404"/>
              <a:gd name="connsiteY4" fmla="*/ 156968 h 540931"/>
              <a:gd name="connsiteX5" fmla="*/ 3609204 w 3890404"/>
              <a:gd name="connsiteY5" fmla="*/ 225592 h 540931"/>
              <a:gd name="connsiteX6" fmla="*/ 3491891 w 3890404"/>
              <a:gd name="connsiteY6" fmla="*/ 305286 h 540931"/>
              <a:gd name="connsiteX7" fmla="*/ 2349758 w 3890404"/>
              <a:gd name="connsiteY7" fmla="*/ 305286 h 540931"/>
              <a:gd name="connsiteX8" fmla="*/ 2247925 w 3890404"/>
              <a:gd name="connsiteY8" fmla="*/ 368750 h 540931"/>
              <a:gd name="connsiteX9" fmla="*/ 2352713 w 3890404"/>
              <a:gd name="connsiteY9" fmla="*/ 426304 h 540931"/>
              <a:gd name="connsiteX10" fmla="*/ 2703904 w 3890404"/>
              <a:gd name="connsiteY10" fmla="*/ 426304 h 540931"/>
              <a:gd name="connsiteX11" fmla="*/ 2798329 w 3890404"/>
              <a:gd name="connsiteY11" fmla="*/ 483859 h 540931"/>
              <a:gd name="connsiteX12" fmla="*/ 2706815 w 3890404"/>
              <a:gd name="connsiteY12" fmla="*/ 539913 h 540931"/>
              <a:gd name="connsiteX13" fmla="*/ 0 w 3890404"/>
              <a:gd name="connsiteY13" fmla="*/ 539913 h 540931"/>
              <a:gd name="connsiteX0-1" fmla="*/ 2625484 w 2625484"/>
              <a:gd name="connsiteY0-2" fmla="*/ 1593 h 540930"/>
              <a:gd name="connsiteX1-3" fmla="*/ 1658043 w 2625484"/>
              <a:gd name="connsiteY1-4" fmla="*/ 1593 h 540930"/>
              <a:gd name="connsiteX2-5" fmla="*/ 1518678 w 2625484"/>
              <a:gd name="connsiteY2-6" fmla="*/ 79479 h 540930"/>
              <a:gd name="connsiteX3-7" fmla="*/ 1655927 w 2625484"/>
              <a:gd name="connsiteY3-8" fmla="*/ 156968 h 540930"/>
              <a:gd name="connsiteX4-9" fmla="*/ 2222560 w 2625484"/>
              <a:gd name="connsiteY4-10" fmla="*/ 156968 h 540930"/>
              <a:gd name="connsiteX5-11" fmla="*/ 2344284 w 2625484"/>
              <a:gd name="connsiteY5-12" fmla="*/ 225592 h 540930"/>
              <a:gd name="connsiteX6-13" fmla="*/ 2226971 w 2625484"/>
              <a:gd name="connsiteY6-14" fmla="*/ 305286 h 540930"/>
              <a:gd name="connsiteX7-15" fmla="*/ 1084838 w 2625484"/>
              <a:gd name="connsiteY7-16" fmla="*/ 305286 h 540930"/>
              <a:gd name="connsiteX8-17" fmla="*/ 983005 w 2625484"/>
              <a:gd name="connsiteY8-18" fmla="*/ 368750 h 540930"/>
              <a:gd name="connsiteX9-19" fmla="*/ 1087793 w 2625484"/>
              <a:gd name="connsiteY9-20" fmla="*/ 426304 h 540930"/>
              <a:gd name="connsiteX10-21" fmla="*/ 1438984 w 2625484"/>
              <a:gd name="connsiteY10-22" fmla="*/ 426304 h 540930"/>
              <a:gd name="connsiteX11-23" fmla="*/ 1533409 w 2625484"/>
              <a:gd name="connsiteY11-24" fmla="*/ 483859 h 540930"/>
              <a:gd name="connsiteX12-25" fmla="*/ 1441895 w 2625484"/>
              <a:gd name="connsiteY12-26" fmla="*/ 539913 h 540930"/>
              <a:gd name="connsiteX13-27" fmla="*/ 0 w 2625484"/>
              <a:gd name="connsiteY13-28" fmla="*/ 532293 h 540930"/>
              <a:gd name="connsiteX0-29" fmla="*/ 2625484 w 2625484"/>
              <a:gd name="connsiteY0-30" fmla="*/ 1593 h 540930"/>
              <a:gd name="connsiteX1-31" fmla="*/ 1658043 w 2625484"/>
              <a:gd name="connsiteY1-32" fmla="*/ 1593 h 540930"/>
              <a:gd name="connsiteX2-33" fmla="*/ 1518678 w 2625484"/>
              <a:gd name="connsiteY2-34" fmla="*/ 79479 h 540930"/>
              <a:gd name="connsiteX3-35" fmla="*/ 1655927 w 2625484"/>
              <a:gd name="connsiteY3-36" fmla="*/ 156968 h 540930"/>
              <a:gd name="connsiteX4-37" fmla="*/ 2222560 w 2625484"/>
              <a:gd name="connsiteY4-38" fmla="*/ 156968 h 540930"/>
              <a:gd name="connsiteX5-39" fmla="*/ 2344284 w 2625484"/>
              <a:gd name="connsiteY5-40" fmla="*/ 225592 h 540930"/>
              <a:gd name="connsiteX6-41" fmla="*/ 2226971 w 2625484"/>
              <a:gd name="connsiteY6-42" fmla="*/ 305286 h 540930"/>
              <a:gd name="connsiteX7-43" fmla="*/ 1084838 w 2625484"/>
              <a:gd name="connsiteY7-44" fmla="*/ 305286 h 540930"/>
              <a:gd name="connsiteX8-45" fmla="*/ 983005 w 2625484"/>
              <a:gd name="connsiteY8-46" fmla="*/ 368750 h 540930"/>
              <a:gd name="connsiteX9-47" fmla="*/ 1087793 w 2625484"/>
              <a:gd name="connsiteY9-48" fmla="*/ 426304 h 540930"/>
              <a:gd name="connsiteX10-49" fmla="*/ 1438984 w 2625484"/>
              <a:gd name="connsiteY10-50" fmla="*/ 426304 h 540930"/>
              <a:gd name="connsiteX11-51" fmla="*/ 1533409 w 2625484"/>
              <a:gd name="connsiteY11-52" fmla="*/ 483859 h 540930"/>
              <a:gd name="connsiteX12-53" fmla="*/ 1441895 w 2625484"/>
              <a:gd name="connsiteY12-54" fmla="*/ 539913 h 540930"/>
              <a:gd name="connsiteX13-55" fmla="*/ 0 w 2625484"/>
              <a:gd name="connsiteY13-56" fmla="*/ 532293 h 540930"/>
              <a:gd name="connsiteX0-57" fmla="*/ 2625484 w 2625484"/>
              <a:gd name="connsiteY0-58" fmla="*/ 1593 h 540930"/>
              <a:gd name="connsiteX1-59" fmla="*/ 1658043 w 2625484"/>
              <a:gd name="connsiteY1-60" fmla="*/ 1593 h 540930"/>
              <a:gd name="connsiteX2-61" fmla="*/ 1518678 w 2625484"/>
              <a:gd name="connsiteY2-62" fmla="*/ 79479 h 540930"/>
              <a:gd name="connsiteX3-63" fmla="*/ 1655927 w 2625484"/>
              <a:gd name="connsiteY3-64" fmla="*/ 156968 h 540930"/>
              <a:gd name="connsiteX4-65" fmla="*/ 2222560 w 2625484"/>
              <a:gd name="connsiteY4-66" fmla="*/ 156968 h 540930"/>
              <a:gd name="connsiteX5-67" fmla="*/ 2344284 w 2625484"/>
              <a:gd name="connsiteY5-68" fmla="*/ 225592 h 540930"/>
              <a:gd name="connsiteX6-69" fmla="*/ 2226971 w 2625484"/>
              <a:gd name="connsiteY6-70" fmla="*/ 305286 h 540930"/>
              <a:gd name="connsiteX7-71" fmla="*/ 1084838 w 2625484"/>
              <a:gd name="connsiteY7-72" fmla="*/ 305286 h 540930"/>
              <a:gd name="connsiteX8-73" fmla="*/ 983005 w 2625484"/>
              <a:gd name="connsiteY8-74" fmla="*/ 368750 h 540930"/>
              <a:gd name="connsiteX9-75" fmla="*/ 1087793 w 2625484"/>
              <a:gd name="connsiteY9-76" fmla="*/ 426304 h 540930"/>
              <a:gd name="connsiteX10-77" fmla="*/ 1438984 w 2625484"/>
              <a:gd name="connsiteY10-78" fmla="*/ 426304 h 540930"/>
              <a:gd name="connsiteX11-79" fmla="*/ 1533409 w 2625484"/>
              <a:gd name="connsiteY11-80" fmla="*/ 483859 h 540930"/>
              <a:gd name="connsiteX12-81" fmla="*/ 1441895 w 2625484"/>
              <a:gd name="connsiteY12-82" fmla="*/ 539913 h 540930"/>
              <a:gd name="connsiteX13-83" fmla="*/ 0 w 2625484"/>
              <a:gd name="connsiteY13-84" fmla="*/ 539913 h 540930"/>
              <a:gd name="connsiteX0-85" fmla="*/ 3075064 w 3075064"/>
              <a:gd name="connsiteY0-86" fmla="*/ 9213 h 540930"/>
              <a:gd name="connsiteX1-87" fmla="*/ 1658043 w 3075064"/>
              <a:gd name="connsiteY1-88" fmla="*/ 1593 h 540930"/>
              <a:gd name="connsiteX2-89" fmla="*/ 1518678 w 3075064"/>
              <a:gd name="connsiteY2-90" fmla="*/ 79479 h 540930"/>
              <a:gd name="connsiteX3-91" fmla="*/ 1655927 w 3075064"/>
              <a:gd name="connsiteY3-92" fmla="*/ 156968 h 540930"/>
              <a:gd name="connsiteX4-93" fmla="*/ 2222560 w 3075064"/>
              <a:gd name="connsiteY4-94" fmla="*/ 156968 h 540930"/>
              <a:gd name="connsiteX5-95" fmla="*/ 2344284 w 3075064"/>
              <a:gd name="connsiteY5-96" fmla="*/ 225592 h 540930"/>
              <a:gd name="connsiteX6-97" fmla="*/ 2226971 w 3075064"/>
              <a:gd name="connsiteY6-98" fmla="*/ 305286 h 540930"/>
              <a:gd name="connsiteX7-99" fmla="*/ 1084838 w 3075064"/>
              <a:gd name="connsiteY7-100" fmla="*/ 305286 h 540930"/>
              <a:gd name="connsiteX8-101" fmla="*/ 983005 w 3075064"/>
              <a:gd name="connsiteY8-102" fmla="*/ 368750 h 540930"/>
              <a:gd name="connsiteX9-103" fmla="*/ 1087793 w 3075064"/>
              <a:gd name="connsiteY9-104" fmla="*/ 426304 h 540930"/>
              <a:gd name="connsiteX10-105" fmla="*/ 1438984 w 3075064"/>
              <a:gd name="connsiteY10-106" fmla="*/ 426304 h 540930"/>
              <a:gd name="connsiteX11-107" fmla="*/ 1533409 w 3075064"/>
              <a:gd name="connsiteY11-108" fmla="*/ 483859 h 540930"/>
              <a:gd name="connsiteX12-109" fmla="*/ 1441895 w 3075064"/>
              <a:gd name="connsiteY12-110" fmla="*/ 539913 h 540930"/>
              <a:gd name="connsiteX13-111" fmla="*/ 0 w 3075064"/>
              <a:gd name="connsiteY13-112" fmla="*/ 539913 h 540930"/>
              <a:gd name="connsiteX0-113" fmla="*/ 3075064 w 3075064"/>
              <a:gd name="connsiteY0-114" fmla="*/ 6832 h 540930"/>
              <a:gd name="connsiteX1-115" fmla="*/ 1658043 w 3075064"/>
              <a:gd name="connsiteY1-116" fmla="*/ 1593 h 540930"/>
              <a:gd name="connsiteX2-117" fmla="*/ 1518678 w 3075064"/>
              <a:gd name="connsiteY2-118" fmla="*/ 79479 h 540930"/>
              <a:gd name="connsiteX3-119" fmla="*/ 1655927 w 3075064"/>
              <a:gd name="connsiteY3-120" fmla="*/ 156968 h 540930"/>
              <a:gd name="connsiteX4-121" fmla="*/ 2222560 w 3075064"/>
              <a:gd name="connsiteY4-122" fmla="*/ 156968 h 540930"/>
              <a:gd name="connsiteX5-123" fmla="*/ 2344284 w 3075064"/>
              <a:gd name="connsiteY5-124" fmla="*/ 225592 h 540930"/>
              <a:gd name="connsiteX6-125" fmla="*/ 2226971 w 3075064"/>
              <a:gd name="connsiteY6-126" fmla="*/ 305286 h 540930"/>
              <a:gd name="connsiteX7-127" fmla="*/ 1084838 w 3075064"/>
              <a:gd name="connsiteY7-128" fmla="*/ 305286 h 540930"/>
              <a:gd name="connsiteX8-129" fmla="*/ 983005 w 3075064"/>
              <a:gd name="connsiteY8-130" fmla="*/ 368750 h 540930"/>
              <a:gd name="connsiteX9-131" fmla="*/ 1087793 w 3075064"/>
              <a:gd name="connsiteY9-132" fmla="*/ 426304 h 540930"/>
              <a:gd name="connsiteX10-133" fmla="*/ 1438984 w 3075064"/>
              <a:gd name="connsiteY10-134" fmla="*/ 426304 h 540930"/>
              <a:gd name="connsiteX11-135" fmla="*/ 1533409 w 3075064"/>
              <a:gd name="connsiteY11-136" fmla="*/ 483859 h 540930"/>
              <a:gd name="connsiteX12-137" fmla="*/ 1441895 w 3075064"/>
              <a:gd name="connsiteY12-138" fmla="*/ 539913 h 540930"/>
              <a:gd name="connsiteX13-139" fmla="*/ 0 w 3075064"/>
              <a:gd name="connsiteY13-140" fmla="*/ 539913 h 540930"/>
              <a:gd name="connsiteX0-141" fmla="*/ 1658043 w 2344284"/>
              <a:gd name="connsiteY0-142" fmla="*/ 1593 h 540930"/>
              <a:gd name="connsiteX1-143" fmla="*/ 1518678 w 2344284"/>
              <a:gd name="connsiteY1-144" fmla="*/ 79479 h 540930"/>
              <a:gd name="connsiteX2-145" fmla="*/ 1655927 w 2344284"/>
              <a:gd name="connsiteY2-146" fmla="*/ 156968 h 540930"/>
              <a:gd name="connsiteX3-147" fmla="*/ 2222560 w 2344284"/>
              <a:gd name="connsiteY3-148" fmla="*/ 156968 h 540930"/>
              <a:gd name="connsiteX4-149" fmla="*/ 2344284 w 2344284"/>
              <a:gd name="connsiteY4-150" fmla="*/ 225592 h 540930"/>
              <a:gd name="connsiteX5-151" fmla="*/ 2226971 w 2344284"/>
              <a:gd name="connsiteY5-152" fmla="*/ 305286 h 540930"/>
              <a:gd name="connsiteX6-153" fmla="*/ 1084838 w 2344284"/>
              <a:gd name="connsiteY6-154" fmla="*/ 305286 h 540930"/>
              <a:gd name="connsiteX7-155" fmla="*/ 983005 w 2344284"/>
              <a:gd name="connsiteY7-156" fmla="*/ 368750 h 540930"/>
              <a:gd name="connsiteX8-157" fmla="*/ 1087793 w 2344284"/>
              <a:gd name="connsiteY8-158" fmla="*/ 426304 h 540930"/>
              <a:gd name="connsiteX9-159" fmla="*/ 1438984 w 2344284"/>
              <a:gd name="connsiteY9-160" fmla="*/ 426304 h 540930"/>
              <a:gd name="connsiteX10-161" fmla="*/ 1533409 w 2344284"/>
              <a:gd name="connsiteY10-162" fmla="*/ 483859 h 540930"/>
              <a:gd name="connsiteX11-163" fmla="*/ 1441895 w 2344284"/>
              <a:gd name="connsiteY11-164" fmla="*/ 539913 h 540930"/>
              <a:gd name="connsiteX12-165" fmla="*/ 0 w 2344284"/>
              <a:gd name="connsiteY12-166" fmla="*/ 539913 h 540930"/>
              <a:gd name="connsiteX0-167" fmla="*/ 1518678 w 2344284"/>
              <a:gd name="connsiteY0-168" fmla="*/ 0 h 461451"/>
              <a:gd name="connsiteX1-169" fmla="*/ 1655927 w 2344284"/>
              <a:gd name="connsiteY1-170" fmla="*/ 77489 h 461451"/>
              <a:gd name="connsiteX2-171" fmla="*/ 2222560 w 2344284"/>
              <a:gd name="connsiteY2-172" fmla="*/ 77489 h 461451"/>
              <a:gd name="connsiteX3-173" fmla="*/ 2344284 w 2344284"/>
              <a:gd name="connsiteY3-174" fmla="*/ 146113 h 461451"/>
              <a:gd name="connsiteX4-175" fmla="*/ 2226971 w 2344284"/>
              <a:gd name="connsiteY4-176" fmla="*/ 225807 h 461451"/>
              <a:gd name="connsiteX5-177" fmla="*/ 1084838 w 2344284"/>
              <a:gd name="connsiteY5-178" fmla="*/ 225807 h 461451"/>
              <a:gd name="connsiteX6-179" fmla="*/ 983005 w 2344284"/>
              <a:gd name="connsiteY6-180" fmla="*/ 289271 h 461451"/>
              <a:gd name="connsiteX7-181" fmla="*/ 1087793 w 2344284"/>
              <a:gd name="connsiteY7-182" fmla="*/ 346825 h 461451"/>
              <a:gd name="connsiteX8-183" fmla="*/ 1438984 w 2344284"/>
              <a:gd name="connsiteY8-184" fmla="*/ 346825 h 461451"/>
              <a:gd name="connsiteX9-185" fmla="*/ 1533409 w 2344284"/>
              <a:gd name="connsiteY9-186" fmla="*/ 404380 h 461451"/>
              <a:gd name="connsiteX10-187" fmla="*/ 1441895 w 2344284"/>
              <a:gd name="connsiteY10-188" fmla="*/ 460434 h 461451"/>
              <a:gd name="connsiteX11-189" fmla="*/ 0 w 2344284"/>
              <a:gd name="connsiteY11-190" fmla="*/ 460434 h 461451"/>
              <a:gd name="connsiteX0-191" fmla="*/ 1655927 w 2344284"/>
              <a:gd name="connsiteY0-192" fmla="*/ 1503 h 385465"/>
              <a:gd name="connsiteX1-193" fmla="*/ 2222560 w 2344284"/>
              <a:gd name="connsiteY1-194" fmla="*/ 1503 h 385465"/>
              <a:gd name="connsiteX2-195" fmla="*/ 2344284 w 2344284"/>
              <a:gd name="connsiteY2-196" fmla="*/ 70127 h 385465"/>
              <a:gd name="connsiteX3-197" fmla="*/ 2226971 w 2344284"/>
              <a:gd name="connsiteY3-198" fmla="*/ 149821 h 385465"/>
              <a:gd name="connsiteX4-199" fmla="*/ 1084838 w 2344284"/>
              <a:gd name="connsiteY4-200" fmla="*/ 149821 h 385465"/>
              <a:gd name="connsiteX5-201" fmla="*/ 983005 w 2344284"/>
              <a:gd name="connsiteY5-202" fmla="*/ 213285 h 385465"/>
              <a:gd name="connsiteX6-203" fmla="*/ 1087793 w 2344284"/>
              <a:gd name="connsiteY6-204" fmla="*/ 270839 h 385465"/>
              <a:gd name="connsiteX7-205" fmla="*/ 1438984 w 2344284"/>
              <a:gd name="connsiteY7-206" fmla="*/ 270839 h 385465"/>
              <a:gd name="connsiteX8-207" fmla="*/ 1533409 w 2344284"/>
              <a:gd name="connsiteY8-208" fmla="*/ 328394 h 385465"/>
              <a:gd name="connsiteX9-209" fmla="*/ 1441895 w 2344284"/>
              <a:gd name="connsiteY9-210" fmla="*/ 384448 h 385465"/>
              <a:gd name="connsiteX10-211" fmla="*/ 0 w 2344284"/>
              <a:gd name="connsiteY10-212" fmla="*/ 384448 h 385465"/>
              <a:gd name="connsiteX0-213" fmla="*/ 2222560 w 2344284"/>
              <a:gd name="connsiteY0-214" fmla="*/ 1503 h 385465"/>
              <a:gd name="connsiteX1-215" fmla="*/ 2344284 w 2344284"/>
              <a:gd name="connsiteY1-216" fmla="*/ 70127 h 385465"/>
              <a:gd name="connsiteX2-217" fmla="*/ 2226971 w 2344284"/>
              <a:gd name="connsiteY2-218" fmla="*/ 149821 h 385465"/>
              <a:gd name="connsiteX3-219" fmla="*/ 1084838 w 2344284"/>
              <a:gd name="connsiteY3-220" fmla="*/ 149821 h 385465"/>
              <a:gd name="connsiteX4-221" fmla="*/ 983005 w 2344284"/>
              <a:gd name="connsiteY4-222" fmla="*/ 213285 h 385465"/>
              <a:gd name="connsiteX5-223" fmla="*/ 1087793 w 2344284"/>
              <a:gd name="connsiteY5-224" fmla="*/ 270839 h 385465"/>
              <a:gd name="connsiteX6-225" fmla="*/ 1438984 w 2344284"/>
              <a:gd name="connsiteY6-226" fmla="*/ 270839 h 385465"/>
              <a:gd name="connsiteX7-227" fmla="*/ 1533409 w 2344284"/>
              <a:gd name="connsiteY7-228" fmla="*/ 328394 h 385465"/>
              <a:gd name="connsiteX8-229" fmla="*/ 1441895 w 2344284"/>
              <a:gd name="connsiteY8-230" fmla="*/ 384448 h 385465"/>
              <a:gd name="connsiteX9-231" fmla="*/ 0 w 2344284"/>
              <a:gd name="connsiteY9-232" fmla="*/ 384448 h 385465"/>
              <a:gd name="connsiteX0-233" fmla="*/ 2344284 w 2344284"/>
              <a:gd name="connsiteY0-234" fmla="*/ 0 h 315338"/>
              <a:gd name="connsiteX1-235" fmla="*/ 2226971 w 2344284"/>
              <a:gd name="connsiteY1-236" fmla="*/ 79694 h 315338"/>
              <a:gd name="connsiteX2-237" fmla="*/ 1084838 w 2344284"/>
              <a:gd name="connsiteY2-238" fmla="*/ 79694 h 315338"/>
              <a:gd name="connsiteX3-239" fmla="*/ 983005 w 2344284"/>
              <a:gd name="connsiteY3-240" fmla="*/ 143158 h 315338"/>
              <a:gd name="connsiteX4-241" fmla="*/ 1087793 w 2344284"/>
              <a:gd name="connsiteY4-242" fmla="*/ 200712 h 315338"/>
              <a:gd name="connsiteX5-243" fmla="*/ 1438984 w 2344284"/>
              <a:gd name="connsiteY5-244" fmla="*/ 200712 h 315338"/>
              <a:gd name="connsiteX6-245" fmla="*/ 1533409 w 2344284"/>
              <a:gd name="connsiteY6-246" fmla="*/ 258267 h 315338"/>
              <a:gd name="connsiteX7-247" fmla="*/ 1441895 w 2344284"/>
              <a:gd name="connsiteY7-248" fmla="*/ 314321 h 315338"/>
              <a:gd name="connsiteX8-249" fmla="*/ 0 w 2344284"/>
              <a:gd name="connsiteY8-250" fmla="*/ 314321 h 315338"/>
              <a:gd name="connsiteX0-251" fmla="*/ 2226971 w 2226971"/>
              <a:gd name="connsiteY0-252" fmla="*/ 219 h 235863"/>
              <a:gd name="connsiteX1-253" fmla="*/ 1084838 w 2226971"/>
              <a:gd name="connsiteY1-254" fmla="*/ 219 h 235863"/>
              <a:gd name="connsiteX2-255" fmla="*/ 983005 w 2226971"/>
              <a:gd name="connsiteY2-256" fmla="*/ 63683 h 235863"/>
              <a:gd name="connsiteX3-257" fmla="*/ 1087793 w 2226971"/>
              <a:gd name="connsiteY3-258" fmla="*/ 121237 h 235863"/>
              <a:gd name="connsiteX4-259" fmla="*/ 1438984 w 2226971"/>
              <a:gd name="connsiteY4-260" fmla="*/ 121237 h 235863"/>
              <a:gd name="connsiteX5-261" fmla="*/ 1533409 w 2226971"/>
              <a:gd name="connsiteY5-262" fmla="*/ 178792 h 235863"/>
              <a:gd name="connsiteX6-263" fmla="*/ 1441895 w 2226971"/>
              <a:gd name="connsiteY6-264" fmla="*/ 234846 h 235863"/>
              <a:gd name="connsiteX7-265" fmla="*/ 0 w 2226971"/>
              <a:gd name="connsiteY7-266" fmla="*/ 234846 h 2358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226971" h="235863">
                <a:moveTo>
                  <a:pt x="2226971" y="219"/>
                </a:moveTo>
                <a:lnTo>
                  <a:pt x="1084838" y="219"/>
                </a:lnTo>
                <a:cubicBezTo>
                  <a:pt x="1084838" y="219"/>
                  <a:pt x="983005" y="-7146"/>
                  <a:pt x="983005" y="63683"/>
                </a:cubicBezTo>
                <a:cubicBezTo>
                  <a:pt x="983005" y="134512"/>
                  <a:pt x="1087793" y="121237"/>
                  <a:pt x="1087793" y="121237"/>
                </a:cubicBezTo>
                <a:lnTo>
                  <a:pt x="1438984" y="121237"/>
                </a:lnTo>
                <a:cubicBezTo>
                  <a:pt x="1438984" y="121237"/>
                  <a:pt x="1533409" y="109418"/>
                  <a:pt x="1533409" y="178792"/>
                </a:cubicBezTo>
                <a:cubicBezTo>
                  <a:pt x="1533409" y="248121"/>
                  <a:pt x="1441895" y="234846"/>
                  <a:pt x="1441895" y="234846"/>
                </a:cubicBezTo>
                <a:lnTo>
                  <a:pt x="0" y="234846"/>
                </a:lnTo>
              </a:path>
            </a:pathLst>
          </a:custGeom>
          <a:noFill/>
          <a:ln w="6350" cap="flat">
            <a:solidFill>
              <a:schemeClr val="accent1">
                <a:alpha val="90000"/>
              </a:schemeClr>
            </a:solidFill>
            <a:prstDash val="solid"/>
            <a:miter/>
          </a:ln>
        </p:spPr>
        <p:txBody>
          <a:bodyPr rtlCol="0" anchor="ctr">
            <a:spAutoFit/>
          </a:bodyPr>
          <a:lstStyle/>
          <a:p>
            <a:endParaRPr lang="zh-CN" altLang="en-US"/>
          </a:p>
        </p:txBody>
      </p:sp>
      <p:sp>
        <p:nvSpPr>
          <p:cNvPr id="11" name="任意多边形: 形状 10"/>
          <p:cNvSpPr/>
          <p:nvPr/>
        </p:nvSpPr>
        <p:spPr>
          <a:xfrm flipH="1">
            <a:off x="9400634" y="942438"/>
            <a:ext cx="274619" cy="116571"/>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accent1"/>
          </a:solidFill>
          <a:ln w="24924" cap="flat">
            <a:solidFill>
              <a:schemeClr val="accent1"/>
            </a:solidFill>
            <a:prstDash val="solid"/>
            <a:miter/>
          </a:ln>
        </p:spPr>
        <p:txBody>
          <a:bodyPr rtlCol="0" anchor="ctr">
            <a:spAutoFit/>
          </a:bodyPr>
          <a:lstStyle/>
          <a:p>
            <a:endParaRPr lang="zh-CN" altLang="en-US">
              <a:solidFill>
                <a:schemeClr val="tx1">
                  <a:lumMod val="85000"/>
                  <a:lumOff val="15000"/>
                </a:schemeClr>
              </a:solidFill>
            </a:endParaRPr>
          </a:p>
        </p:txBody>
      </p:sp>
      <p:sp>
        <p:nvSpPr>
          <p:cNvPr id="15" name="任意多边形: 形状 14"/>
          <p:cNvSpPr/>
          <p:nvPr/>
        </p:nvSpPr>
        <p:spPr>
          <a:xfrm flipH="1">
            <a:off x="9721051" y="650667"/>
            <a:ext cx="274619" cy="117321"/>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accent1"/>
          </a:solidFill>
          <a:ln w="24924" cap="flat">
            <a:solidFill>
              <a:schemeClr val="accent1"/>
            </a:solidFill>
            <a:prstDash val="solid"/>
            <a:miter/>
          </a:ln>
        </p:spPr>
        <p:txBody>
          <a:bodyPr rtlCol="0" anchor="ctr">
            <a:spAutoFit/>
          </a:bodyPr>
          <a:lstStyle/>
          <a:p>
            <a:endParaRPr lang="zh-CN" altLang="en-US">
              <a:solidFill>
                <a:schemeClr val="tx1">
                  <a:lumMod val="85000"/>
                  <a:lumOff val="15000"/>
                </a:schemeClr>
              </a:solidFill>
            </a:endParaRPr>
          </a:p>
        </p:txBody>
      </p:sp>
      <p:sp>
        <p:nvSpPr>
          <p:cNvPr id="16" name="任意多边形: 形状 15"/>
          <p:cNvSpPr/>
          <p:nvPr/>
        </p:nvSpPr>
        <p:spPr>
          <a:xfrm flipH="1">
            <a:off x="9995670" y="1213592"/>
            <a:ext cx="142046" cy="97575"/>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accent1"/>
          </a:solidFill>
          <a:ln w="24924" cap="flat">
            <a:solidFill>
              <a:schemeClr val="accent1"/>
            </a:solidFill>
            <a:prstDash val="solid"/>
            <a:miter/>
          </a:ln>
        </p:spPr>
        <p:txBody>
          <a:bodyPr rtlCol="0" anchor="ctr">
            <a:spAutoFit/>
          </a:bodyPr>
          <a:lstStyle/>
          <a:p>
            <a:endParaRPr lang="zh-CN" altLang="en-US">
              <a:solidFill>
                <a:schemeClr val="tx1">
                  <a:lumMod val="85000"/>
                  <a:lumOff val="15000"/>
                </a:schemeClr>
              </a:solidFill>
            </a:endParaRPr>
          </a:p>
        </p:txBody>
      </p:sp>
      <p:sp>
        <p:nvSpPr>
          <p:cNvPr id="17" name="任意多边形: 形状 16"/>
          <p:cNvSpPr/>
          <p:nvPr/>
        </p:nvSpPr>
        <p:spPr>
          <a:xfrm flipH="1">
            <a:off x="1114374" y="4415248"/>
            <a:ext cx="192947" cy="83810"/>
          </a:xfrm>
          <a:custGeom>
            <a:avLst/>
            <a:gdLst>
              <a:gd name="connsiteX0" fmla="*/ 0 w 407813"/>
              <a:gd name="connsiteY0" fmla="*/ 30948 h 177142"/>
              <a:gd name="connsiteX1" fmla="*/ 11980 w 407813"/>
              <a:gd name="connsiteY1" fmla="*/ 0 h 177142"/>
              <a:gd name="connsiteX2" fmla="*/ 215138 w 407813"/>
              <a:gd name="connsiteY2" fmla="*/ 106820 h 177142"/>
              <a:gd name="connsiteX3" fmla="*/ 407814 w 407813"/>
              <a:gd name="connsiteY3" fmla="*/ 98834 h 177142"/>
              <a:gd name="connsiteX4" fmla="*/ 287516 w 407813"/>
              <a:gd name="connsiteY4" fmla="*/ 136021 h 177142"/>
              <a:gd name="connsiteX5" fmla="*/ 49916 w 407813"/>
              <a:gd name="connsiteY5" fmla="*/ 153242 h 177142"/>
              <a:gd name="connsiteX6" fmla="*/ 140763 w 407813"/>
              <a:gd name="connsiteY6" fmla="*/ 120048 h 177142"/>
              <a:gd name="connsiteX7" fmla="*/ 0 w 407813"/>
              <a:gd name="connsiteY7" fmla="*/ 30948 h 1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813" h="177142">
                <a:moveTo>
                  <a:pt x="0" y="30948"/>
                </a:moveTo>
                <a:cubicBezTo>
                  <a:pt x="2995" y="23211"/>
                  <a:pt x="8985" y="7737"/>
                  <a:pt x="11980" y="0"/>
                </a:cubicBezTo>
                <a:cubicBezTo>
                  <a:pt x="80864" y="33194"/>
                  <a:pt x="149998" y="66139"/>
                  <a:pt x="215138" y="106820"/>
                </a:cubicBezTo>
                <a:cubicBezTo>
                  <a:pt x="277783" y="88601"/>
                  <a:pt x="343672" y="84608"/>
                  <a:pt x="407814" y="98834"/>
                </a:cubicBezTo>
                <a:cubicBezTo>
                  <a:pt x="369628" y="116803"/>
                  <a:pt x="328697" y="127785"/>
                  <a:pt x="287516" y="136021"/>
                </a:cubicBezTo>
                <a:cubicBezTo>
                  <a:pt x="221378" y="201910"/>
                  <a:pt x="128534" y="173708"/>
                  <a:pt x="49916" y="153242"/>
                </a:cubicBezTo>
                <a:cubicBezTo>
                  <a:pt x="80115" y="142011"/>
                  <a:pt x="110564" y="131030"/>
                  <a:pt x="140763" y="120048"/>
                </a:cubicBezTo>
                <a:cubicBezTo>
                  <a:pt x="97586" y="84857"/>
                  <a:pt x="48668" y="57653"/>
                  <a:pt x="0" y="30948"/>
                </a:cubicBezTo>
                <a:close/>
              </a:path>
            </a:pathLst>
          </a:custGeom>
          <a:solidFill>
            <a:schemeClr val="accent1">
              <a:lumMod val="75000"/>
            </a:schemeClr>
          </a:solidFill>
          <a:ln w="24924" cap="flat">
            <a:solidFill>
              <a:schemeClr val="accent1">
                <a:lumMod val="75000"/>
              </a:schemeClr>
            </a:solidFill>
            <a:prstDash val="solid"/>
            <a:miter/>
          </a:ln>
        </p:spPr>
        <p:txBody>
          <a:bodyPr rtlCol="0" anchor="ctr">
            <a:spAutoFit/>
          </a:bodyPr>
          <a:lstStyle/>
          <a:p>
            <a:endParaRPr lang="zh-CN" altLang="en-US">
              <a:solidFill>
                <a:schemeClr val="tx1">
                  <a:lumMod val="85000"/>
                  <a:lumOff val="15000"/>
                </a:schemeClr>
              </a:solidFill>
            </a:endParaRPr>
          </a:p>
        </p:txBody>
      </p:sp>
      <p:sp>
        <p:nvSpPr>
          <p:cNvPr id="18" name="任意多边形: 形状 17"/>
          <p:cNvSpPr/>
          <p:nvPr/>
        </p:nvSpPr>
        <p:spPr>
          <a:xfrm flipH="1">
            <a:off x="1899981" y="4366422"/>
            <a:ext cx="275663" cy="116737"/>
          </a:xfrm>
          <a:custGeom>
            <a:avLst/>
            <a:gdLst>
              <a:gd name="connsiteX0" fmla="*/ 0 w 472704"/>
              <a:gd name="connsiteY0" fmla="*/ 0 h 200180"/>
              <a:gd name="connsiteX1" fmla="*/ 259064 w 472704"/>
              <a:gd name="connsiteY1" fmla="*/ 124541 h 200180"/>
              <a:gd name="connsiteX2" fmla="*/ 472705 w 472704"/>
              <a:gd name="connsiteY2" fmla="*/ 109815 h 200180"/>
              <a:gd name="connsiteX3" fmla="*/ 302741 w 472704"/>
              <a:gd name="connsiteY3" fmla="*/ 175455 h 200180"/>
              <a:gd name="connsiteX4" fmla="*/ 88102 w 472704"/>
              <a:gd name="connsiteY4" fmla="*/ 181445 h 200180"/>
              <a:gd name="connsiteX5" fmla="*/ 163974 w 472704"/>
              <a:gd name="connsiteY5" fmla="*/ 119799 h 200180"/>
              <a:gd name="connsiteX6" fmla="*/ 0 w 472704"/>
              <a:gd name="connsiteY6" fmla="*/ 0 h 20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704" h="200180">
                <a:moveTo>
                  <a:pt x="0" y="0"/>
                </a:moveTo>
                <a:cubicBezTo>
                  <a:pt x="92844" y="25707"/>
                  <a:pt x="181944" y="66388"/>
                  <a:pt x="259064" y="124541"/>
                </a:cubicBezTo>
                <a:cubicBezTo>
                  <a:pt x="327200" y="98085"/>
                  <a:pt x="401325" y="103326"/>
                  <a:pt x="472705" y="109815"/>
                </a:cubicBezTo>
                <a:cubicBezTo>
                  <a:pt x="423038" y="153492"/>
                  <a:pt x="346168" y="123043"/>
                  <a:pt x="302741" y="175455"/>
                </a:cubicBezTo>
                <a:cubicBezTo>
                  <a:pt x="242841" y="228865"/>
                  <a:pt x="157984" y="178699"/>
                  <a:pt x="88102" y="181445"/>
                </a:cubicBezTo>
                <a:cubicBezTo>
                  <a:pt x="112311" y="160480"/>
                  <a:pt x="158483" y="157236"/>
                  <a:pt x="163974" y="119799"/>
                </a:cubicBezTo>
                <a:cubicBezTo>
                  <a:pt x="108567" y="80614"/>
                  <a:pt x="45673" y="51413"/>
                  <a:pt x="0" y="0"/>
                </a:cubicBezTo>
                <a:close/>
              </a:path>
            </a:pathLst>
          </a:custGeom>
          <a:solidFill>
            <a:schemeClr val="accent1">
              <a:lumMod val="75000"/>
            </a:schemeClr>
          </a:solidFill>
          <a:ln w="24924" cap="flat">
            <a:solidFill>
              <a:schemeClr val="accent1">
                <a:lumMod val="75000"/>
              </a:schemeClr>
            </a:solidFill>
            <a:prstDash val="solid"/>
            <a:miter/>
          </a:ln>
        </p:spPr>
        <p:txBody>
          <a:bodyPr rtlCol="0" anchor="ctr">
            <a:spAutoFit/>
          </a:bodyPr>
          <a:lstStyle/>
          <a:p>
            <a:endParaRPr lang="zh-CN" altLang="en-US" dirty="0">
              <a:solidFill>
                <a:schemeClr val="tx1">
                  <a:lumMod val="85000"/>
                  <a:lumOff val="15000"/>
                </a:schemeClr>
              </a:solidFill>
            </a:endParaRPr>
          </a:p>
        </p:txBody>
      </p:sp>
      <p:sp>
        <p:nvSpPr>
          <p:cNvPr id="19" name="任意多边形: 形状 18"/>
          <p:cNvSpPr/>
          <p:nvPr/>
        </p:nvSpPr>
        <p:spPr>
          <a:xfrm flipH="1">
            <a:off x="1509109" y="4549394"/>
            <a:ext cx="142046" cy="99458"/>
          </a:xfrm>
          <a:custGeom>
            <a:avLst/>
            <a:gdLst>
              <a:gd name="connsiteX0" fmla="*/ 0 w 270544"/>
              <a:gd name="connsiteY0" fmla="*/ 34442 h 189431"/>
              <a:gd name="connsiteX1" fmla="*/ 185438 w 270544"/>
              <a:gd name="connsiteY1" fmla="*/ 0 h 189431"/>
              <a:gd name="connsiteX2" fmla="*/ 270545 w 270544"/>
              <a:gd name="connsiteY2" fmla="*/ 189432 h 189431"/>
              <a:gd name="connsiteX3" fmla="*/ 125289 w 270544"/>
              <a:gd name="connsiteY3" fmla="*/ 38935 h 189431"/>
              <a:gd name="connsiteX4" fmla="*/ 7987 w 270544"/>
              <a:gd name="connsiteY4" fmla="*/ 152244 h 189431"/>
              <a:gd name="connsiteX5" fmla="*/ 36439 w 270544"/>
              <a:gd name="connsiteY5" fmla="*/ 65140 h 189431"/>
              <a:gd name="connsiteX6" fmla="*/ 0 w 270544"/>
              <a:gd name="connsiteY6" fmla="*/ 34442 h 1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44" h="189431">
                <a:moveTo>
                  <a:pt x="0" y="34442"/>
                </a:moveTo>
                <a:cubicBezTo>
                  <a:pt x="61397" y="21714"/>
                  <a:pt x="122294" y="1997"/>
                  <a:pt x="185438" y="0"/>
                </a:cubicBezTo>
                <a:cubicBezTo>
                  <a:pt x="245088" y="43677"/>
                  <a:pt x="265304" y="119299"/>
                  <a:pt x="270545" y="189432"/>
                </a:cubicBezTo>
                <a:cubicBezTo>
                  <a:pt x="221877" y="139266"/>
                  <a:pt x="190679" y="71380"/>
                  <a:pt x="125289" y="38935"/>
                </a:cubicBezTo>
                <a:cubicBezTo>
                  <a:pt x="88601" y="79117"/>
                  <a:pt x="50914" y="118551"/>
                  <a:pt x="7987" y="152244"/>
                </a:cubicBezTo>
                <a:cubicBezTo>
                  <a:pt x="16971" y="122794"/>
                  <a:pt x="26456" y="93842"/>
                  <a:pt x="36439" y="65140"/>
                </a:cubicBezTo>
                <a:cubicBezTo>
                  <a:pt x="27454" y="57403"/>
                  <a:pt x="9234" y="42179"/>
                  <a:pt x="0" y="34442"/>
                </a:cubicBezTo>
                <a:close/>
              </a:path>
            </a:pathLst>
          </a:custGeom>
          <a:solidFill>
            <a:schemeClr val="accent1">
              <a:lumMod val="75000"/>
            </a:schemeClr>
          </a:solidFill>
          <a:ln w="24924" cap="flat">
            <a:solidFill>
              <a:schemeClr val="accent1">
                <a:lumMod val="75000"/>
              </a:schemeClr>
            </a:solidFill>
            <a:prstDash val="solid"/>
            <a:miter/>
          </a:ln>
        </p:spPr>
        <p:txBody>
          <a:bodyPr rtlCol="0" anchor="ctr">
            <a:spAutoFit/>
          </a:bodyPr>
          <a:lstStyle/>
          <a:p>
            <a:endParaRPr lang="zh-CN" altLang="en-US">
              <a:solidFill>
                <a:schemeClr val="tx1">
                  <a:lumMod val="85000"/>
                  <a:lumOff val="15000"/>
                </a:schemeClr>
              </a:solidFill>
            </a:endParaRPr>
          </a:p>
        </p:txBody>
      </p:sp>
      <p:pic>
        <p:nvPicPr>
          <p:cNvPr id="20" name="图片 19"/>
          <p:cNvPicPr>
            <a:picLocks noChangeAspect="1"/>
          </p:cNvPicPr>
          <p:nvPr/>
        </p:nvPicPr>
        <p:blipFill>
          <a:blip r:embed="rId2">
            <a:duotone>
              <a:prstClr val="black"/>
              <a:schemeClr val="accent1">
                <a:tint val="45000"/>
                <a:satMod val="400000"/>
              </a:schemeClr>
            </a:duotone>
          </a:blip>
          <a:stretch>
            <a:fillRect/>
          </a:stretch>
        </p:blipFill>
        <p:spPr>
          <a:xfrm flipV="1">
            <a:off x="6494153" y="1640894"/>
            <a:ext cx="3501517" cy="468847"/>
          </a:xfrm>
          <a:prstGeom prst="rect">
            <a:avLst/>
          </a:prstGeom>
        </p:spPr>
      </p:pic>
      <p:sp>
        <p:nvSpPr>
          <p:cNvPr id="21" name="矩形 20"/>
          <p:cNvSpPr/>
          <p:nvPr/>
        </p:nvSpPr>
        <p:spPr>
          <a:xfrm>
            <a:off x="-97410" y="230161"/>
            <a:ext cx="3497129" cy="1502473"/>
          </a:xfrm>
          <a:prstGeom prst="rect">
            <a:avLst/>
          </a:prstGeom>
          <a:blipFill dpi="0" rotWithShape="1">
            <a:blip r:embed="rId3">
              <a:alphaModFix amt="47000"/>
              <a:duotone>
                <a:prstClr val="black"/>
                <a:schemeClr val="accent2">
                  <a:tint val="45000"/>
                  <a:satMod val="400000"/>
                </a:schemeClr>
              </a:duotone>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22" name="图片 21"/>
          <p:cNvPicPr>
            <a:picLocks noChangeAspect="1" noChangeArrowheads="1"/>
          </p:cNvPicPr>
          <p:nvPr/>
        </p:nvPicPr>
        <p:blipFill rotWithShape="1">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l="9353" t="5260" r="28702" b="72425"/>
          <a:stretch>
            <a:fillRect/>
          </a:stretch>
        </p:blipFill>
        <p:spPr bwMode="auto">
          <a:xfrm>
            <a:off x="10066693" y="3014053"/>
            <a:ext cx="1535250" cy="5530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91937" y="853705"/>
            <a:ext cx="5664581" cy="460375"/>
          </a:xfrm>
          <a:prstGeom prst="rect">
            <a:avLst/>
          </a:prstGeom>
          <a:noFill/>
        </p:spPr>
        <p:txBody>
          <a:bodyPr wrap="square" rtlCol="0">
            <a:spAutoFit/>
          </a:bodyPr>
          <a:lstStyle/>
          <a:p>
            <a:pPr>
              <a:lnSpc>
                <a:spcPct val="150000"/>
              </a:lnSpc>
              <a:spcBef>
                <a:spcPts val="1200"/>
              </a:spcBef>
            </a:pPr>
            <a:r>
              <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User </a:t>
            </a:r>
            <a:r>
              <a:rPr lang="en-US"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order</a:t>
            </a:r>
            <a:r>
              <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 function</a:t>
            </a:r>
            <a:endPar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endParaRPr>
          </a:p>
        </p:txBody>
      </p:sp>
      <p:cxnSp>
        <p:nvCxnSpPr>
          <p:cNvPr id="25" name="直接连接符 24"/>
          <p:cNvCxnSpPr/>
          <p:nvPr/>
        </p:nvCxnSpPr>
        <p:spPr>
          <a:xfrm>
            <a:off x="9596036"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569254"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22818"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rot="3334306">
            <a:off x="1315293" y="4413548"/>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2454275" y="4333240"/>
            <a:ext cx="3263265" cy="1271270"/>
          </a:xfrm>
          <a:prstGeom prst="rect">
            <a:avLst/>
          </a:prstGeom>
          <a:noFill/>
        </p:spPr>
        <p:txBody>
          <a:bodyPr wrap="square" rtlCol="0">
            <a:spAutoFit/>
          </a:bodyPr>
          <a:lstStyle>
            <a:defPPr>
              <a:defRPr lang="zh-CN"/>
            </a:defPPr>
            <a:lvl1pPr>
              <a:lnSpc>
                <a:spcPct val="120000"/>
              </a:lnSpc>
              <a:defRPr sz="1600">
                <a:solidFill>
                  <a:schemeClr val="accent1"/>
                </a:solidFill>
                <a:latin typeface="+mn-ea"/>
              </a:defRPr>
            </a:lvl1pPr>
          </a:lstStyle>
          <a:p>
            <a:r>
              <a:rPr lang="en-US" altLang="zh-CN" dirty="0"/>
              <a:t>After you order the house you want, you can also find the house order you have already ordered</a:t>
            </a:r>
            <a:endParaRPr lang="en-US" altLang="zh-CN" dirty="0"/>
          </a:p>
        </p:txBody>
      </p:sp>
      <p:sp>
        <p:nvSpPr>
          <p:cNvPr id="15" name="文本框 14"/>
          <p:cNvSpPr txBox="1"/>
          <p:nvPr/>
        </p:nvSpPr>
        <p:spPr>
          <a:xfrm>
            <a:off x="8617081" y="999939"/>
            <a:ext cx="984262" cy="253916"/>
          </a:xfrm>
          <a:prstGeom prst="rect">
            <a:avLst/>
          </a:prstGeom>
          <a:noFill/>
        </p:spPr>
        <p:txBody>
          <a:bodyPr wrap="square">
            <a:spAutoFit/>
          </a:bodyPr>
          <a:lstStyle/>
          <a:p>
            <a:pPr lvl="0">
              <a:defRPr/>
            </a:pPr>
            <a:r>
              <a:rPr lang="en-US" altLang="zh-CN" sz="1050" b="1" dirty="0">
                <a:solidFill>
                  <a:schemeClr val="accent2"/>
                </a:solidFill>
                <a:latin typeface="Times New Roman" panose="02020603050405020304" charset="0"/>
                <a:cs typeface="Times New Roman" panose="02020603050405020304" charset="0"/>
                <a:sym typeface="Arial" panose="020B0604020202020204" pitchFamily="34" charset="0"/>
              </a:rPr>
              <a:t>FUNCTION</a:t>
            </a:r>
            <a:endParaRPr lang="en-US" altLang="zh-CN" sz="800" dirty="0">
              <a:solidFill>
                <a:schemeClr val="accent2"/>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6" name="文本框 15"/>
          <p:cNvSpPr txBox="1"/>
          <p:nvPr/>
        </p:nvSpPr>
        <p:spPr>
          <a:xfrm>
            <a:off x="9541695" y="1000356"/>
            <a:ext cx="984262"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solidFill>
                  <a:schemeClr val="bg2">
                    <a:lumMod val="75000"/>
                  </a:schemeClr>
                </a:solidFill>
                <a:latin typeface="+mn-ea"/>
              </a:rPr>
              <a:t>TECH</a:t>
            </a:r>
            <a:endParaRPr lang="en-US" altLang="zh-CN" sz="1050" dirty="0">
              <a:solidFill>
                <a:schemeClr val="bg2">
                  <a:lumMod val="75000"/>
                </a:schemeClr>
              </a:solidFill>
              <a:latin typeface="+mn-ea"/>
            </a:endParaRPr>
          </a:p>
        </p:txBody>
      </p:sp>
      <p:sp>
        <p:nvSpPr>
          <p:cNvPr id="7" name="任意多边形: 形状 33"/>
          <p:cNvSpPr/>
          <p:nvPr/>
        </p:nvSpPr>
        <p:spPr>
          <a:xfrm rot="19660481" flipV="1">
            <a:off x="5623927" y="4619877"/>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6651625" y="4293870"/>
            <a:ext cx="4257040" cy="1765300"/>
          </a:xfrm>
          <a:prstGeom prst="rect">
            <a:avLst/>
          </a:prstGeom>
          <a:noFill/>
        </p:spPr>
        <p:txBody>
          <a:bodyPr wrap="square" rtlCol="0" anchor="t">
            <a:noAutofit/>
          </a:bodyPr>
          <a:p>
            <a:r>
              <a:rPr lang="zh-CN" altLang="en-US">
                <a:solidFill>
                  <a:schemeClr val="accent1"/>
                </a:solidFill>
              </a:rPr>
              <a:t>The order page has detailed display of when, where and price</a:t>
            </a:r>
            <a:endParaRPr lang="zh-CN" altLang="en-US">
              <a:solidFill>
                <a:schemeClr val="accent1"/>
              </a:solidFill>
            </a:endParaRPr>
          </a:p>
        </p:txBody>
      </p:sp>
      <p:sp>
        <p:nvSpPr>
          <p:cNvPr id="8" name="文本框 7"/>
          <p:cNvSpPr txBox="1"/>
          <p:nvPr/>
        </p:nvSpPr>
        <p:spPr>
          <a:xfrm>
            <a:off x="7420415" y="998744"/>
            <a:ext cx="1160763" cy="246221"/>
          </a:xfrm>
          <a:prstGeom prst="rect">
            <a:avLst/>
          </a:prstGeom>
          <a:noFill/>
        </p:spPr>
        <p:txBody>
          <a:bodyPr wrap="square">
            <a:spAutoFit/>
          </a:bodyPr>
          <a:p>
            <a:pPr lvl="0">
              <a:defRPr/>
            </a:pPr>
            <a:r>
              <a:rPr lang="en-US" altLang="zh-CN" sz="10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rPr>
              <a:t>INTORDUCTION</a:t>
            </a:r>
            <a:endParaRPr lang="en-US" altLang="zh-CN" sz="7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endParaRPr>
          </a:p>
        </p:txBody>
      </p:sp>
      <p:pic>
        <p:nvPicPr>
          <p:cNvPr id="2" name="图片 1"/>
          <p:cNvPicPr>
            <a:picLocks noChangeAspect="1"/>
          </p:cNvPicPr>
          <p:nvPr/>
        </p:nvPicPr>
        <p:blipFill>
          <a:blip r:embed="rId1"/>
          <a:stretch>
            <a:fillRect/>
          </a:stretch>
        </p:blipFill>
        <p:spPr>
          <a:xfrm rot="10800000" flipH="1" flipV="1">
            <a:off x="791845" y="1373505"/>
            <a:ext cx="4521835" cy="2684780"/>
          </a:xfrm>
          <a:prstGeom prst="rect">
            <a:avLst/>
          </a:prstGeom>
        </p:spPr>
      </p:pic>
      <p:pic>
        <p:nvPicPr>
          <p:cNvPr id="3" name="图片 2"/>
          <p:cNvPicPr>
            <a:picLocks noChangeAspect="1"/>
          </p:cNvPicPr>
          <p:nvPr/>
        </p:nvPicPr>
        <p:blipFill>
          <a:blip r:embed="rId2"/>
          <a:stretch>
            <a:fillRect/>
          </a:stretch>
        </p:blipFill>
        <p:spPr>
          <a:xfrm>
            <a:off x="5991225" y="1373505"/>
            <a:ext cx="4577715" cy="26892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91937" y="853705"/>
            <a:ext cx="5664581" cy="460375"/>
          </a:xfrm>
          <a:prstGeom prst="rect">
            <a:avLst/>
          </a:prstGeom>
          <a:noFill/>
        </p:spPr>
        <p:txBody>
          <a:bodyPr wrap="square" rtlCol="0">
            <a:spAutoFit/>
          </a:bodyPr>
          <a:lstStyle/>
          <a:p>
            <a:pPr>
              <a:lnSpc>
                <a:spcPct val="150000"/>
              </a:lnSpc>
              <a:spcBef>
                <a:spcPts val="1200"/>
              </a:spcBef>
            </a:pPr>
            <a:r>
              <a:rPr lang="en-US"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Room</a:t>
            </a:r>
            <a:r>
              <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 </a:t>
            </a:r>
            <a:r>
              <a:rPr lang="en-US"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release</a:t>
            </a:r>
            <a:r>
              <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 function</a:t>
            </a:r>
            <a:endPar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endParaRPr>
          </a:p>
        </p:txBody>
      </p:sp>
      <p:cxnSp>
        <p:nvCxnSpPr>
          <p:cNvPr id="25" name="直接连接符 24"/>
          <p:cNvCxnSpPr/>
          <p:nvPr/>
        </p:nvCxnSpPr>
        <p:spPr>
          <a:xfrm>
            <a:off x="9596036"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569254"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22818"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rot="3334306">
            <a:off x="1315293" y="4413548"/>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2454275" y="4333240"/>
            <a:ext cx="3263265" cy="975995"/>
          </a:xfrm>
          <a:prstGeom prst="rect">
            <a:avLst/>
          </a:prstGeom>
          <a:noFill/>
        </p:spPr>
        <p:txBody>
          <a:bodyPr wrap="square" rtlCol="0">
            <a:spAutoFit/>
          </a:bodyPr>
          <a:lstStyle>
            <a:defPPr>
              <a:defRPr lang="zh-CN"/>
            </a:defPPr>
            <a:lvl1pPr>
              <a:lnSpc>
                <a:spcPct val="120000"/>
              </a:lnSpc>
              <a:defRPr sz="1600">
                <a:solidFill>
                  <a:schemeClr val="accent1"/>
                </a:solidFill>
                <a:latin typeface="+mn-ea"/>
              </a:defRPr>
            </a:lvl1pPr>
          </a:lstStyle>
          <a:p>
            <a:r>
              <a:rPr lang="en-US" altLang="zh-CN" dirty="0"/>
              <a:t>Homeowners can also view the uploaded listings and rental status they own</a:t>
            </a:r>
            <a:endParaRPr lang="en-US" altLang="zh-CN" dirty="0"/>
          </a:p>
        </p:txBody>
      </p:sp>
      <p:sp>
        <p:nvSpPr>
          <p:cNvPr id="15" name="文本框 14"/>
          <p:cNvSpPr txBox="1"/>
          <p:nvPr/>
        </p:nvSpPr>
        <p:spPr>
          <a:xfrm>
            <a:off x="8617081" y="999939"/>
            <a:ext cx="984262" cy="253916"/>
          </a:xfrm>
          <a:prstGeom prst="rect">
            <a:avLst/>
          </a:prstGeom>
          <a:noFill/>
        </p:spPr>
        <p:txBody>
          <a:bodyPr wrap="square">
            <a:spAutoFit/>
          </a:bodyPr>
          <a:lstStyle/>
          <a:p>
            <a:pPr lvl="0">
              <a:defRPr/>
            </a:pPr>
            <a:r>
              <a:rPr lang="en-US" altLang="zh-CN" sz="1050" b="1" dirty="0">
                <a:solidFill>
                  <a:schemeClr val="accent2"/>
                </a:solidFill>
                <a:latin typeface="Times New Roman" panose="02020603050405020304" charset="0"/>
                <a:cs typeface="Times New Roman" panose="02020603050405020304" charset="0"/>
                <a:sym typeface="Arial" panose="020B0604020202020204" pitchFamily="34" charset="0"/>
              </a:rPr>
              <a:t>FUNCTION</a:t>
            </a:r>
            <a:endParaRPr lang="en-US" altLang="zh-CN" sz="800" dirty="0">
              <a:solidFill>
                <a:schemeClr val="accent2"/>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6" name="文本框 15"/>
          <p:cNvSpPr txBox="1"/>
          <p:nvPr/>
        </p:nvSpPr>
        <p:spPr>
          <a:xfrm>
            <a:off x="9541695" y="1000356"/>
            <a:ext cx="984262"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solidFill>
                  <a:schemeClr val="bg2">
                    <a:lumMod val="75000"/>
                  </a:schemeClr>
                </a:solidFill>
                <a:latin typeface="+mn-ea"/>
              </a:rPr>
              <a:t>TECH</a:t>
            </a:r>
            <a:endParaRPr lang="en-US" altLang="zh-CN" sz="1050" dirty="0">
              <a:solidFill>
                <a:schemeClr val="bg2">
                  <a:lumMod val="75000"/>
                </a:schemeClr>
              </a:solidFill>
              <a:latin typeface="+mn-ea"/>
            </a:endParaRPr>
          </a:p>
        </p:txBody>
      </p:sp>
      <p:sp>
        <p:nvSpPr>
          <p:cNvPr id="7" name="任意多边形: 形状 33"/>
          <p:cNvSpPr/>
          <p:nvPr/>
        </p:nvSpPr>
        <p:spPr>
          <a:xfrm rot="19660481" flipV="1">
            <a:off x="5623927" y="4619877"/>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6651625" y="4293870"/>
            <a:ext cx="4257040" cy="1765300"/>
          </a:xfrm>
          <a:prstGeom prst="rect">
            <a:avLst/>
          </a:prstGeom>
          <a:noFill/>
        </p:spPr>
        <p:txBody>
          <a:bodyPr wrap="square" rtlCol="0" anchor="t">
            <a:noAutofit/>
          </a:bodyPr>
          <a:p>
            <a:r>
              <a:rPr lang="zh-CN" altLang="en-US">
                <a:solidFill>
                  <a:schemeClr val="accent1"/>
                </a:solidFill>
              </a:rPr>
              <a:t>You can also upload detailed new house information you own anytime and anywhere.</a:t>
            </a:r>
            <a:endParaRPr lang="zh-CN" altLang="en-US">
              <a:solidFill>
                <a:schemeClr val="accent1"/>
              </a:solidFill>
            </a:endParaRPr>
          </a:p>
        </p:txBody>
      </p:sp>
      <p:sp>
        <p:nvSpPr>
          <p:cNvPr id="8" name="文本框 7"/>
          <p:cNvSpPr txBox="1"/>
          <p:nvPr/>
        </p:nvSpPr>
        <p:spPr>
          <a:xfrm>
            <a:off x="7420415" y="998744"/>
            <a:ext cx="1160763" cy="246221"/>
          </a:xfrm>
          <a:prstGeom prst="rect">
            <a:avLst/>
          </a:prstGeom>
          <a:noFill/>
        </p:spPr>
        <p:txBody>
          <a:bodyPr wrap="square">
            <a:spAutoFit/>
          </a:bodyPr>
          <a:p>
            <a:pPr lvl="0">
              <a:defRPr/>
            </a:pPr>
            <a:r>
              <a:rPr lang="en-US" altLang="zh-CN" sz="10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rPr>
              <a:t>INTORDUCTION</a:t>
            </a:r>
            <a:endParaRPr lang="en-US" altLang="zh-CN" sz="7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endParaRPr>
          </a:p>
        </p:txBody>
      </p:sp>
      <p:pic>
        <p:nvPicPr>
          <p:cNvPr id="2" name="图片 1"/>
          <p:cNvPicPr>
            <a:picLocks noChangeAspect="1"/>
          </p:cNvPicPr>
          <p:nvPr/>
        </p:nvPicPr>
        <p:blipFill>
          <a:blip r:embed="rId1"/>
          <a:stretch>
            <a:fillRect/>
          </a:stretch>
        </p:blipFill>
        <p:spPr>
          <a:xfrm rot="10800000" flipH="1" flipV="1">
            <a:off x="791845" y="1409700"/>
            <a:ext cx="4651375" cy="2616835"/>
          </a:xfrm>
          <a:prstGeom prst="rect">
            <a:avLst/>
          </a:prstGeom>
        </p:spPr>
      </p:pic>
      <p:pic>
        <p:nvPicPr>
          <p:cNvPr id="3" name="图片 2"/>
          <p:cNvPicPr>
            <a:picLocks noChangeAspect="1"/>
          </p:cNvPicPr>
          <p:nvPr/>
        </p:nvPicPr>
        <p:blipFill>
          <a:blip r:embed="rId2"/>
          <a:stretch>
            <a:fillRect/>
          </a:stretch>
        </p:blipFill>
        <p:spPr>
          <a:xfrm>
            <a:off x="6314440" y="1409700"/>
            <a:ext cx="4211320" cy="26047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87215" y="235586"/>
            <a:ext cx="3503270" cy="6216015"/>
          </a:xfrm>
          <a:prstGeom prst="rect">
            <a:avLst/>
          </a:prstGeom>
          <a:noFill/>
        </p:spPr>
        <p:txBody>
          <a:bodyPr wrap="square" rtlCol="0">
            <a:spAutoFit/>
          </a:bodyPr>
          <a:lstStyle/>
          <a:p>
            <a:pPr algn="ctr"/>
            <a:r>
              <a:rPr lang="en-US" sz="19900" dirty="0">
                <a:ln w="22225">
                  <a:gradFill>
                    <a:gsLst>
                      <a:gs pos="36000">
                        <a:schemeClr val="accent1">
                          <a:lumMod val="75000"/>
                        </a:schemeClr>
                      </a:gs>
                      <a:gs pos="100000">
                        <a:schemeClr val="accent2">
                          <a:lumMod val="20000"/>
                          <a:lumOff val="80000"/>
                          <a:alpha val="0"/>
                        </a:schemeClr>
                      </a:gs>
                    </a:gsLst>
                    <a:lin ang="5400000" scaled="1"/>
                  </a:gradFill>
                </a:ln>
                <a:solidFill>
                  <a:schemeClr val="accent2">
                    <a:lumMod val="20000"/>
                    <a:lumOff val="80000"/>
                    <a:alpha val="65000"/>
                  </a:schemeClr>
                </a:solidFill>
                <a:latin typeface="+mj-ea"/>
                <a:ea typeface="+mj-ea"/>
              </a:rPr>
              <a:t>last</a:t>
            </a:r>
            <a:endParaRPr lang="en-US" sz="19900" dirty="0">
              <a:ln w="22225">
                <a:gradFill>
                  <a:gsLst>
                    <a:gs pos="36000">
                      <a:schemeClr val="accent1">
                        <a:lumMod val="75000"/>
                      </a:schemeClr>
                    </a:gs>
                    <a:gs pos="100000">
                      <a:schemeClr val="accent2">
                        <a:lumMod val="20000"/>
                        <a:lumOff val="80000"/>
                        <a:alpha val="0"/>
                      </a:schemeClr>
                    </a:gs>
                  </a:gsLst>
                  <a:lin ang="5400000" scaled="1"/>
                </a:gradFill>
              </a:ln>
              <a:solidFill>
                <a:schemeClr val="accent2">
                  <a:lumMod val="20000"/>
                  <a:lumOff val="80000"/>
                  <a:alpha val="65000"/>
                </a:schemeClr>
              </a:solidFill>
              <a:latin typeface="+mj-ea"/>
              <a:ea typeface="+mj-ea"/>
            </a:endParaRPr>
          </a:p>
        </p:txBody>
      </p:sp>
      <p:sp>
        <p:nvSpPr>
          <p:cNvPr id="18" name="文本框 17"/>
          <p:cNvSpPr txBox="1"/>
          <p:nvPr/>
        </p:nvSpPr>
        <p:spPr>
          <a:xfrm>
            <a:off x="4511040" y="3761232"/>
            <a:ext cx="3279648" cy="276999"/>
          </a:xfrm>
          <a:prstGeom prst="rect">
            <a:avLst/>
          </a:prstGeom>
          <a:noFill/>
        </p:spPr>
        <p:txBody>
          <a:bodyPr wrap="square" rtlCol="0">
            <a:spAutoFit/>
          </a:bodyPr>
          <a:lstStyle/>
          <a:p>
            <a:pPr algn="dist"/>
            <a:r>
              <a:rPr lang="en-US" sz="1200" dirty="0">
                <a:solidFill>
                  <a:schemeClr val="accent1">
                    <a:lumMod val="75000"/>
                  </a:schemeClr>
                </a:solidFill>
              </a:rPr>
              <a:t>OVERVIEW OF THE WORK</a:t>
            </a:r>
            <a:endParaRPr lang="en-US" sz="1200" dirty="0">
              <a:solidFill>
                <a:schemeClr val="accent1">
                  <a:lumMod val="75000"/>
                </a:schemeClr>
              </a:solidFill>
            </a:endParaRPr>
          </a:p>
        </p:txBody>
      </p:sp>
      <p:sp>
        <p:nvSpPr>
          <p:cNvPr id="2" name="标题 1"/>
          <p:cNvSpPr txBox="1"/>
          <p:nvPr/>
        </p:nvSpPr>
        <p:spPr>
          <a:xfrm>
            <a:off x="5131435" y="2890842"/>
            <a:ext cx="7338695" cy="782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accent2"/>
                </a:solidFill>
                <a:latin typeface="Times New Roman" panose="02020603050405020304" charset="0"/>
                <a:cs typeface="Times New Roman" panose="02020603050405020304" charset="0"/>
                <a:sym typeface="Arial" panose="020B0604020202020204" pitchFamily="34" charset="0"/>
              </a:rPr>
              <a:t>TECH</a:t>
            </a:r>
            <a:endParaRPr lang="en-US" altLang="zh-CN" b="1" dirty="0">
              <a:solidFill>
                <a:schemeClr val="accent2"/>
              </a:solidFill>
              <a:latin typeface="Times New Roman" panose="02020603050405020304" charset="0"/>
              <a:cs typeface="Times New Roman" panose="02020603050405020304" charset="0"/>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Grp="1" noChangeAspect="1"/>
          </p:cNvPicPr>
          <p:nvPr isPhoto="1"/>
        </p:nvPicPr>
        <p:blipFill>
          <a:blip r:embed="rId1">
            <a:alphaModFix amt="12000"/>
            <a:extLst>
              <a:ext uri="{28A0092B-C50C-407E-A947-70E740481C1C}">
                <a14:useLocalDpi xmlns:a14="http://schemas.microsoft.com/office/drawing/2010/main" val="0"/>
              </a:ext>
            </a:extLst>
          </a:blip>
          <a:stretch>
            <a:fillRect/>
          </a:stretch>
        </p:blipFill>
        <p:spPr>
          <a:xfrm>
            <a:off x="182880" y="0"/>
            <a:ext cx="12191365" cy="6858000"/>
          </a:xfrm>
          <a:prstGeom prst="rect">
            <a:avLst/>
          </a:prstGeom>
          <a:noFill/>
        </p:spPr>
      </p:pic>
      <p:sp>
        <p:nvSpPr>
          <p:cNvPr id="4" name="Freeform 5"/>
          <p:cNvSpPr/>
          <p:nvPr/>
        </p:nvSpPr>
        <p:spPr bwMode="auto">
          <a:xfrm>
            <a:off x="5552746" y="1708071"/>
            <a:ext cx="1452227" cy="1110993"/>
          </a:xfrm>
          <a:custGeom>
            <a:avLst/>
            <a:gdLst>
              <a:gd name="T0" fmla="*/ 179 w 486"/>
              <a:gd name="T1" fmla="*/ 194 h 372"/>
              <a:gd name="T2" fmla="*/ 13 w 486"/>
              <a:gd name="T3" fmla="*/ 363 h 372"/>
              <a:gd name="T4" fmla="*/ 7 w 486"/>
              <a:gd name="T5" fmla="*/ 362 h 372"/>
              <a:gd name="T6" fmla="*/ 7 w 486"/>
              <a:gd name="T7" fmla="*/ 328 h 372"/>
              <a:gd name="T8" fmla="*/ 11 w 486"/>
              <a:gd name="T9" fmla="*/ 241 h 372"/>
              <a:gd name="T10" fmla="*/ 70 w 486"/>
              <a:gd name="T11" fmla="*/ 177 h 372"/>
              <a:gd name="T12" fmla="*/ 119 w 486"/>
              <a:gd name="T13" fmla="*/ 131 h 372"/>
              <a:gd name="T14" fmla="*/ 110 w 486"/>
              <a:gd name="T15" fmla="*/ 114 h 372"/>
              <a:gd name="T16" fmla="*/ 130 w 486"/>
              <a:gd name="T17" fmla="*/ 22 h 372"/>
              <a:gd name="T18" fmla="*/ 223 w 486"/>
              <a:gd name="T19" fmla="*/ 20 h 372"/>
              <a:gd name="T20" fmla="*/ 247 w 486"/>
              <a:gd name="T21" fmla="*/ 110 h 372"/>
              <a:gd name="T22" fmla="*/ 252 w 486"/>
              <a:gd name="T23" fmla="*/ 138 h 372"/>
              <a:gd name="T24" fmla="*/ 466 w 486"/>
              <a:gd name="T25" fmla="*/ 351 h 372"/>
              <a:gd name="T26" fmla="*/ 486 w 486"/>
              <a:gd name="T27" fmla="*/ 361 h 372"/>
              <a:gd name="T28" fmla="*/ 479 w 486"/>
              <a:gd name="T29" fmla="*/ 371 h 372"/>
              <a:gd name="T30" fmla="*/ 361 w 486"/>
              <a:gd name="T31" fmla="*/ 370 h 372"/>
              <a:gd name="T32" fmla="*/ 342 w 486"/>
              <a:gd name="T33" fmla="*/ 357 h 372"/>
              <a:gd name="T34" fmla="*/ 179 w 486"/>
              <a:gd name="T35" fmla="*/ 19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6" h="372">
                <a:moveTo>
                  <a:pt x="179" y="194"/>
                </a:moveTo>
                <a:cubicBezTo>
                  <a:pt x="122" y="251"/>
                  <a:pt x="68" y="307"/>
                  <a:pt x="13" y="363"/>
                </a:cubicBezTo>
                <a:cubicBezTo>
                  <a:pt x="11" y="362"/>
                  <a:pt x="9" y="362"/>
                  <a:pt x="7" y="362"/>
                </a:cubicBezTo>
                <a:cubicBezTo>
                  <a:pt x="7" y="351"/>
                  <a:pt x="7" y="339"/>
                  <a:pt x="7" y="328"/>
                </a:cubicBezTo>
                <a:cubicBezTo>
                  <a:pt x="8" y="299"/>
                  <a:pt x="0" y="266"/>
                  <a:pt x="11" y="241"/>
                </a:cubicBezTo>
                <a:cubicBezTo>
                  <a:pt x="21" y="216"/>
                  <a:pt x="49" y="198"/>
                  <a:pt x="70" y="177"/>
                </a:cubicBezTo>
                <a:cubicBezTo>
                  <a:pt x="86" y="162"/>
                  <a:pt x="103" y="146"/>
                  <a:pt x="119" y="131"/>
                </a:cubicBezTo>
                <a:cubicBezTo>
                  <a:pt x="115" y="124"/>
                  <a:pt x="112" y="119"/>
                  <a:pt x="110" y="114"/>
                </a:cubicBezTo>
                <a:cubicBezTo>
                  <a:pt x="95" y="82"/>
                  <a:pt x="103" y="45"/>
                  <a:pt x="130" y="22"/>
                </a:cubicBezTo>
                <a:cubicBezTo>
                  <a:pt x="156" y="1"/>
                  <a:pt x="195" y="0"/>
                  <a:pt x="223" y="20"/>
                </a:cubicBezTo>
                <a:cubicBezTo>
                  <a:pt x="250" y="41"/>
                  <a:pt x="261" y="78"/>
                  <a:pt x="247" y="110"/>
                </a:cubicBezTo>
                <a:cubicBezTo>
                  <a:pt x="241" y="122"/>
                  <a:pt x="243" y="129"/>
                  <a:pt x="252" y="138"/>
                </a:cubicBezTo>
                <a:cubicBezTo>
                  <a:pt x="324" y="209"/>
                  <a:pt x="395" y="280"/>
                  <a:pt x="466" y="351"/>
                </a:cubicBezTo>
                <a:cubicBezTo>
                  <a:pt x="471" y="356"/>
                  <a:pt x="479" y="358"/>
                  <a:pt x="486" y="361"/>
                </a:cubicBezTo>
                <a:cubicBezTo>
                  <a:pt x="484" y="365"/>
                  <a:pt x="481" y="368"/>
                  <a:pt x="479" y="371"/>
                </a:cubicBezTo>
                <a:cubicBezTo>
                  <a:pt x="440" y="371"/>
                  <a:pt x="400" y="372"/>
                  <a:pt x="361" y="370"/>
                </a:cubicBezTo>
                <a:cubicBezTo>
                  <a:pt x="354" y="370"/>
                  <a:pt x="348" y="362"/>
                  <a:pt x="342" y="357"/>
                </a:cubicBezTo>
                <a:cubicBezTo>
                  <a:pt x="289" y="304"/>
                  <a:pt x="236" y="251"/>
                  <a:pt x="179" y="194"/>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sp>
        <p:nvSpPr>
          <p:cNvPr id="5" name="Freeform 6"/>
          <p:cNvSpPr/>
          <p:nvPr/>
        </p:nvSpPr>
        <p:spPr bwMode="auto">
          <a:xfrm>
            <a:off x="4529046" y="2469895"/>
            <a:ext cx="1039572" cy="1379219"/>
          </a:xfrm>
          <a:custGeom>
            <a:avLst/>
            <a:gdLst>
              <a:gd name="T0" fmla="*/ 338 w 348"/>
              <a:gd name="T1" fmla="*/ 6 h 462"/>
              <a:gd name="T2" fmla="*/ 338 w 348"/>
              <a:gd name="T3" fmla="*/ 116 h 462"/>
              <a:gd name="T4" fmla="*/ 325 w 348"/>
              <a:gd name="T5" fmla="*/ 137 h 462"/>
              <a:gd name="T6" fmla="*/ 191 w 348"/>
              <a:gd name="T7" fmla="*/ 270 h 462"/>
              <a:gd name="T8" fmla="*/ 174 w 348"/>
              <a:gd name="T9" fmla="*/ 288 h 462"/>
              <a:gd name="T10" fmla="*/ 348 w 348"/>
              <a:gd name="T11" fmla="*/ 455 h 462"/>
              <a:gd name="T12" fmla="*/ 344 w 348"/>
              <a:gd name="T13" fmla="*/ 462 h 462"/>
              <a:gd name="T14" fmla="*/ 229 w 348"/>
              <a:gd name="T15" fmla="*/ 461 h 462"/>
              <a:gd name="T16" fmla="*/ 213 w 348"/>
              <a:gd name="T17" fmla="*/ 451 h 462"/>
              <a:gd name="T18" fmla="*/ 126 w 348"/>
              <a:gd name="T19" fmla="*/ 365 h 462"/>
              <a:gd name="T20" fmla="*/ 93 w 348"/>
              <a:gd name="T21" fmla="*/ 354 h 462"/>
              <a:gd name="T22" fmla="*/ 15 w 348"/>
              <a:gd name="T23" fmla="*/ 319 h 462"/>
              <a:gd name="T24" fmla="*/ 20 w 348"/>
              <a:gd name="T25" fmla="*/ 236 h 462"/>
              <a:gd name="T26" fmla="*/ 103 w 348"/>
              <a:gd name="T27" fmla="*/ 212 h 462"/>
              <a:gd name="T28" fmla="*/ 132 w 348"/>
              <a:gd name="T29" fmla="*/ 205 h 462"/>
              <a:gd name="T30" fmla="*/ 313 w 348"/>
              <a:gd name="T31" fmla="*/ 23 h 462"/>
              <a:gd name="T32" fmla="*/ 330 w 348"/>
              <a:gd name="T33" fmla="*/ 0 h 462"/>
              <a:gd name="T34" fmla="*/ 338 w 348"/>
              <a:gd name="T35" fmla="*/ 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8" h="462">
                <a:moveTo>
                  <a:pt x="338" y="6"/>
                </a:moveTo>
                <a:cubicBezTo>
                  <a:pt x="338" y="42"/>
                  <a:pt x="339" y="79"/>
                  <a:pt x="338" y="116"/>
                </a:cubicBezTo>
                <a:cubicBezTo>
                  <a:pt x="337" y="123"/>
                  <a:pt x="331" y="131"/>
                  <a:pt x="325" y="137"/>
                </a:cubicBezTo>
                <a:cubicBezTo>
                  <a:pt x="281" y="182"/>
                  <a:pt x="236" y="226"/>
                  <a:pt x="191" y="270"/>
                </a:cubicBezTo>
                <a:cubicBezTo>
                  <a:pt x="186" y="275"/>
                  <a:pt x="182" y="280"/>
                  <a:pt x="174" y="288"/>
                </a:cubicBezTo>
                <a:cubicBezTo>
                  <a:pt x="232" y="344"/>
                  <a:pt x="290" y="400"/>
                  <a:pt x="348" y="455"/>
                </a:cubicBezTo>
                <a:cubicBezTo>
                  <a:pt x="347" y="457"/>
                  <a:pt x="345" y="459"/>
                  <a:pt x="344" y="462"/>
                </a:cubicBezTo>
                <a:cubicBezTo>
                  <a:pt x="305" y="462"/>
                  <a:pt x="267" y="462"/>
                  <a:pt x="229" y="461"/>
                </a:cubicBezTo>
                <a:cubicBezTo>
                  <a:pt x="223" y="461"/>
                  <a:pt x="217" y="455"/>
                  <a:pt x="213" y="451"/>
                </a:cubicBezTo>
                <a:cubicBezTo>
                  <a:pt x="184" y="422"/>
                  <a:pt x="155" y="394"/>
                  <a:pt x="126" y="365"/>
                </a:cubicBezTo>
                <a:cubicBezTo>
                  <a:pt x="117" y="355"/>
                  <a:pt x="108" y="351"/>
                  <a:pt x="93" y="354"/>
                </a:cubicBezTo>
                <a:cubicBezTo>
                  <a:pt x="61" y="361"/>
                  <a:pt x="31" y="347"/>
                  <a:pt x="15" y="319"/>
                </a:cubicBezTo>
                <a:cubicBezTo>
                  <a:pt x="0" y="294"/>
                  <a:pt x="2" y="260"/>
                  <a:pt x="20" y="236"/>
                </a:cubicBezTo>
                <a:cubicBezTo>
                  <a:pt x="39" y="212"/>
                  <a:pt x="72" y="202"/>
                  <a:pt x="103" y="212"/>
                </a:cubicBezTo>
                <a:cubicBezTo>
                  <a:pt x="116" y="217"/>
                  <a:pt x="123" y="214"/>
                  <a:pt x="132" y="205"/>
                </a:cubicBezTo>
                <a:cubicBezTo>
                  <a:pt x="192" y="144"/>
                  <a:pt x="253" y="84"/>
                  <a:pt x="313" y="23"/>
                </a:cubicBezTo>
                <a:cubicBezTo>
                  <a:pt x="320" y="16"/>
                  <a:pt x="324" y="7"/>
                  <a:pt x="330" y="0"/>
                </a:cubicBezTo>
                <a:cubicBezTo>
                  <a:pt x="333" y="2"/>
                  <a:pt x="336" y="4"/>
                  <a:pt x="338" y="6"/>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sp>
        <p:nvSpPr>
          <p:cNvPr id="11" name="Freeform 7"/>
          <p:cNvSpPr/>
          <p:nvPr/>
        </p:nvSpPr>
        <p:spPr bwMode="auto">
          <a:xfrm>
            <a:off x="6619299" y="2849220"/>
            <a:ext cx="1042747" cy="1369696"/>
          </a:xfrm>
          <a:custGeom>
            <a:avLst/>
            <a:gdLst>
              <a:gd name="T0" fmla="*/ 18 w 349"/>
              <a:gd name="T1" fmla="*/ 0 h 459"/>
              <a:gd name="T2" fmla="*/ 133 w 349"/>
              <a:gd name="T3" fmla="*/ 0 h 459"/>
              <a:gd name="T4" fmla="*/ 149 w 349"/>
              <a:gd name="T5" fmla="*/ 10 h 459"/>
              <a:gd name="T6" fmla="*/ 218 w 349"/>
              <a:gd name="T7" fmla="*/ 79 h 459"/>
              <a:gd name="T8" fmla="*/ 243 w 349"/>
              <a:gd name="T9" fmla="*/ 85 h 459"/>
              <a:gd name="T10" fmla="*/ 327 w 349"/>
              <a:gd name="T11" fmla="*/ 108 h 459"/>
              <a:gd name="T12" fmla="*/ 333 w 349"/>
              <a:gd name="T13" fmla="*/ 194 h 459"/>
              <a:gd name="T14" fmla="*/ 252 w 349"/>
              <a:gd name="T15" fmla="*/ 228 h 459"/>
              <a:gd name="T16" fmla="*/ 222 w 349"/>
              <a:gd name="T17" fmla="*/ 238 h 459"/>
              <a:gd name="T18" fmla="*/ 18 w 349"/>
              <a:gd name="T19" fmla="*/ 443 h 459"/>
              <a:gd name="T20" fmla="*/ 1 w 349"/>
              <a:gd name="T21" fmla="*/ 459 h 459"/>
              <a:gd name="T22" fmla="*/ 1 w 349"/>
              <a:gd name="T23" fmla="*/ 338 h 459"/>
              <a:gd name="T24" fmla="*/ 15 w 349"/>
              <a:gd name="T25" fmla="*/ 319 h 459"/>
              <a:gd name="T26" fmla="*/ 173 w 349"/>
              <a:gd name="T27" fmla="*/ 163 h 459"/>
              <a:gd name="T28" fmla="*/ 13 w 349"/>
              <a:gd name="T29" fmla="*/ 8 h 459"/>
              <a:gd name="T30" fmla="*/ 18 w 349"/>
              <a:gd name="T31"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9" h="459">
                <a:moveTo>
                  <a:pt x="18" y="0"/>
                </a:moveTo>
                <a:cubicBezTo>
                  <a:pt x="56" y="0"/>
                  <a:pt x="94" y="0"/>
                  <a:pt x="133" y="0"/>
                </a:cubicBezTo>
                <a:cubicBezTo>
                  <a:pt x="138" y="0"/>
                  <a:pt x="145" y="6"/>
                  <a:pt x="149" y="10"/>
                </a:cubicBezTo>
                <a:cubicBezTo>
                  <a:pt x="173" y="33"/>
                  <a:pt x="196" y="56"/>
                  <a:pt x="218" y="79"/>
                </a:cubicBezTo>
                <a:cubicBezTo>
                  <a:pt x="226" y="87"/>
                  <a:pt x="232" y="88"/>
                  <a:pt x="243" y="85"/>
                </a:cubicBezTo>
                <a:cubicBezTo>
                  <a:pt x="275" y="73"/>
                  <a:pt x="307" y="83"/>
                  <a:pt x="327" y="108"/>
                </a:cubicBezTo>
                <a:cubicBezTo>
                  <a:pt x="347" y="132"/>
                  <a:pt x="349" y="168"/>
                  <a:pt x="333" y="194"/>
                </a:cubicBezTo>
                <a:cubicBezTo>
                  <a:pt x="316" y="221"/>
                  <a:pt x="284" y="236"/>
                  <a:pt x="252" y="228"/>
                </a:cubicBezTo>
                <a:cubicBezTo>
                  <a:pt x="238" y="225"/>
                  <a:pt x="231" y="229"/>
                  <a:pt x="222" y="238"/>
                </a:cubicBezTo>
                <a:cubicBezTo>
                  <a:pt x="154" y="306"/>
                  <a:pt x="86" y="375"/>
                  <a:pt x="18" y="443"/>
                </a:cubicBezTo>
                <a:cubicBezTo>
                  <a:pt x="13" y="447"/>
                  <a:pt x="9" y="451"/>
                  <a:pt x="1" y="459"/>
                </a:cubicBezTo>
                <a:cubicBezTo>
                  <a:pt x="1" y="416"/>
                  <a:pt x="0" y="377"/>
                  <a:pt x="1" y="338"/>
                </a:cubicBezTo>
                <a:cubicBezTo>
                  <a:pt x="1" y="331"/>
                  <a:pt x="9" y="324"/>
                  <a:pt x="15" y="319"/>
                </a:cubicBezTo>
                <a:cubicBezTo>
                  <a:pt x="67" y="268"/>
                  <a:pt x="119" y="216"/>
                  <a:pt x="173" y="163"/>
                </a:cubicBezTo>
                <a:cubicBezTo>
                  <a:pt x="118" y="110"/>
                  <a:pt x="65" y="59"/>
                  <a:pt x="13" y="8"/>
                </a:cubicBezTo>
                <a:cubicBezTo>
                  <a:pt x="14" y="5"/>
                  <a:pt x="16" y="3"/>
                  <a:pt x="18"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sp>
        <p:nvSpPr>
          <p:cNvPr id="12" name="Freeform 8"/>
          <p:cNvSpPr/>
          <p:nvPr/>
        </p:nvSpPr>
        <p:spPr bwMode="auto">
          <a:xfrm>
            <a:off x="5236907" y="3887204"/>
            <a:ext cx="1353825" cy="980848"/>
          </a:xfrm>
          <a:custGeom>
            <a:avLst/>
            <a:gdLst>
              <a:gd name="T0" fmla="*/ 285 w 453"/>
              <a:gd name="T1" fmla="*/ 163 h 328"/>
              <a:gd name="T2" fmla="*/ 447 w 453"/>
              <a:gd name="T3" fmla="*/ 5 h 328"/>
              <a:gd name="T4" fmla="*/ 452 w 453"/>
              <a:gd name="T5" fmla="*/ 7 h 328"/>
              <a:gd name="T6" fmla="*/ 452 w 453"/>
              <a:gd name="T7" fmla="*/ 120 h 328"/>
              <a:gd name="T8" fmla="*/ 440 w 453"/>
              <a:gd name="T9" fmla="*/ 136 h 328"/>
              <a:gd name="T10" fmla="*/ 360 w 453"/>
              <a:gd name="T11" fmla="*/ 217 h 328"/>
              <a:gd name="T12" fmla="*/ 352 w 453"/>
              <a:gd name="T13" fmla="*/ 241 h 328"/>
              <a:gd name="T14" fmla="*/ 312 w 453"/>
              <a:gd name="T15" fmla="*/ 313 h 328"/>
              <a:gd name="T16" fmla="*/ 231 w 453"/>
              <a:gd name="T17" fmla="*/ 307 h 328"/>
              <a:gd name="T18" fmla="*/ 204 w 453"/>
              <a:gd name="T19" fmla="*/ 231 h 328"/>
              <a:gd name="T20" fmla="*/ 194 w 453"/>
              <a:gd name="T21" fmla="*/ 200 h 328"/>
              <a:gd name="T22" fmla="*/ 15 w 453"/>
              <a:gd name="T23" fmla="*/ 17 h 328"/>
              <a:gd name="T24" fmla="*/ 0 w 453"/>
              <a:gd name="T25" fmla="*/ 0 h 328"/>
              <a:gd name="T26" fmla="*/ 119 w 453"/>
              <a:gd name="T27" fmla="*/ 1 h 328"/>
              <a:gd name="T28" fmla="*/ 134 w 453"/>
              <a:gd name="T29" fmla="*/ 12 h 328"/>
              <a:gd name="T30" fmla="*/ 285 w 453"/>
              <a:gd name="T31" fmla="*/ 163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3" h="328">
                <a:moveTo>
                  <a:pt x="285" y="163"/>
                </a:moveTo>
                <a:cubicBezTo>
                  <a:pt x="340" y="109"/>
                  <a:pt x="394" y="57"/>
                  <a:pt x="447" y="5"/>
                </a:cubicBezTo>
                <a:cubicBezTo>
                  <a:pt x="449" y="6"/>
                  <a:pt x="451" y="7"/>
                  <a:pt x="452" y="7"/>
                </a:cubicBezTo>
                <a:cubicBezTo>
                  <a:pt x="452" y="45"/>
                  <a:pt x="453" y="83"/>
                  <a:pt x="452" y="120"/>
                </a:cubicBezTo>
                <a:cubicBezTo>
                  <a:pt x="452" y="125"/>
                  <a:pt x="445" y="131"/>
                  <a:pt x="440" y="136"/>
                </a:cubicBezTo>
                <a:cubicBezTo>
                  <a:pt x="414" y="163"/>
                  <a:pt x="386" y="189"/>
                  <a:pt x="360" y="217"/>
                </a:cubicBezTo>
                <a:cubicBezTo>
                  <a:pt x="355" y="223"/>
                  <a:pt x="351" y="233"/>
                  <a:pt x="352" y="241"/>
                </a:cubicBezTo>
                <a:cubicBezTo>
                  <a:pt x="352" y="273"/>
                  <a:pt x="340" y="298"/>
                  <a:pt x="312" y="313"/>
                </a:cubicBezTo>
                <a:cubicBezTo>
                  <a:pt x="284" y="328"/>
                  <a:pt x="256" y="326"/>
                  <a:pt x="231" y="307"/>
                </a:cubicBezTo>
                <a:cubicBezTo>
                  <a:pt x="206" y="288"/>
                  <a:pt x="195" y="261"/>
                  <a:pt x="204" y="231"/>
                </a:cubicBezTo>
                <a:cubicBezTo>
                  <a:pt x="207" y="217"/>
                  <a:pt x="203" y="209"/>
                  <a:pt x="194" y="200"/>
                </a:cubicBezTo>
                <a:cubicBezTo>
                  <a:pt x="134" y="139"/>
                  <a:pt x="74" y="78"/>
                  <a:pt x="15" y="17"/>
                </a:cubicBezTo>
                <a:cubicBezTo>
                  <a:pt x="11" y="13"/>
                  <a:pt x="7" y="9"/>
                  <a:pt x="0" y="0"/>
                </a:cubicBezTo>
                <a:cubicBezTo>
                  <a:pt x="42" y="0"/>
                  <a:pt x="81" y="0"/>
                  <a:pt x="119" y="1"/>
                </a:cubicBezTo>
                <a:cubicBezTo>
                  <a:pt x="124" y="1"/>
                  <a:pt x="130" y="8"/>
                  <a:pt x="134" y="12"/>
                </a:cubicBezTo>
                <a:cubicBezTo>
                  <a:pt x="184" y="62"/>
                  <a:pt x="233" y="111"/>
                  <a:pt x="285" y="163"/>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grpSp>
        <p:nvGrpSpPr>
          <p:cNvPr id="14" name="组合 13"/>
          <p:cNvGrpSpPr/>
          <p:nvPr/>
        </p:nvGrpSpPr>
        <p:grpSpPr>
          <a:xfrm>
            <a:off x="1202055" y="1827530"/>
            <a:ext cx="3065145" cy="1243331"/>
            <a:chOff x="712044" y="2433981"/>
            <a:chExt cx="3066072" cy="790798"/>
          </a:xfrm>
        </p:grpSpPr>
        <p:grpSp>
          <p:nvGrpSpPr>
            <p:cNvPr id="13" name="组合 12"/>
            <p:cNvGrpSpPr/>
            <p:nvPr/>
          </p:nvGrpSpPr>
          <p:grpSpPr>
            <a:xfrm>
              <a:off x="712044" y="2433981"/>
              <a:ext cx="2369902" cy="790798"/>
              <a:chOff x="1221767" y="2099275"/>
              <a:chExt cx="2369902" cy="790798"/>
            </a:xfrm>
          </p:grpSpPr>
          <p:sp>
            <p:nvSpPr>
              <p:cNvPr id="18" name="矩形 17"/>
              <p:cNvSpPr/>
              <p:nvPr/>
            </p:nvSpPr>
            <p:spPr>
              <a:xfrm>
                <a:off x="2110401" y="2099275"/>
                <a:ext cx="1479362" cy="201940"/>
              </a:xfrm>
              <a:prstGeom prst="rect">
                <a:avLst/>
              </a:prstGeom>
            </p:spPr>
            <p:txBody>
              <a:bodyPr wrap="square">
                <a:noAutofit/>
              </a:bodyPr>
              <a:lstStyle/>
              <a:p>
                <a:pPr algn="r"/>
                <a:r>
                  <a:rPr lang="en-US" altLang="zh-CN" b="1" i="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HTML</a:t>
                </a:r>
                <a:endParaRPr lang="en-US" altLang="zh-CN" b="1" i="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sp>
            <p:nvSpPr>
              <p:cNvPr id="19" name="矩形 18"/>
              <p:cNvSpPr/>
              <p:nvPr/>
            </p:nvSpPr>
            <p:spPr>
              <a:xfrm>
                <a:off x="1221767" y="2383607"/>
                <a:ext cx="2369902" cy="506466"/>
              </a:xfrm>
              <a:prstGeom prst="rect">
                <a:avLst/>
              </a:prstGeom>
            </p:spPr>
            <p:txBody>
              <a:bodyPr wrap="square">
                <a:noAutofit/>
              </a:bodyPr>
              <a:lstStyle/>
              <a:p>
                <a:pPr algn="just">
                  <a:lnSpc>
                    <a:spcPct val="150000"/>
                  </a:lnSpc>
                </a:pPr>
                <a:r>
                  <a:rPr lang="zh-CN" altLang="en-US"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The structure used to build web pages.</a:t>
                </a:r>
                <a:endParaRPr lang="zh-CN" altLang="en-US"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grpSp>
        <p:sp>
          <p:nvSpPr>
            <p:cNvPr id="17" name="文本框 17"/>
            <p:cNvSpPr txBox="1"/>
            <p:nvPr/>
          </p:nvSpPr>
          <p:spPr>
            <a:xfrm>
              <a:off x="3138049" y="2625738"/>
              <a:ext cx="640067" cy="371166"/>
            </a:xfrm>
            <a:prstGeom prst="rect">
              <a:avLst/>
            </a:prstGeom>
            <a:noFill/>
          </p:spPr>
          <p:txBody>
            <a:bodyPr wrap="square" rtlCol="0">
              <a:spAutoFit/>
            </a:bodyPr>
            <a:lstStyle/>
            <a:p>
              <a:r>
                <a:rPr lang="en-US" altLang="zh-CN" sz="32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01</a:t>
              </a:r>
              <a:endParaRPr lang="zh-CN" altLang="en-US" sz="32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grpSp>
      <p:grpSp>
        <p:nvGrpSpPr>
          <p:cNvPr id="20" name="组合 19"/>
          <p:cNvGrpSpPr/>
          <p:nvPr/>
        </p:nvGrpSpPr>
        <p:grpSpPr>
          <a:xfrm>
            <a:off x="8192147" y="1827247"/>
            <a:ext cx="3254620" cy="1785344"/>
            <a:chOff x="8219501" y="2540382"/>
            <a:chExt cx="3255374" cy="1785757"/>
          </a:xfrm>
        </p:grpSpPr>
        <p:grpSp>
          <p:nvGrpSpPr>
            <p:cNvPr id="21" name="组合 20"/>
            <p:cNvGrpSpPr/>
            <p:nvPr/>
          </p:nvGrpSpPr>
          <p:grpSpPr>
            <a:xfrm>
              <a:off x="9104858" y="2540382"/>
              <a:ext cx="2370017" cy="1785757"/>
              <a:chOff x="3101517" y="5086472"/>
              <a:chExt cx="2370017" cy="1785757"/>
            </a:xfrm>
          </p:grpSpPr>
          <p:sp>
            <p:nvSpPr>
              <p:cNvPr id="23" name="矩形 22"/>
              <p:cNvSpPr/>
              <p:nvPr/>
            </p:nvSpPr>
            <p:spPr>
              <a:xfrm>
                <a:off x="3101517" y="5086472"/>
                <a:ext cx="1053074" cy="363939"/>
              </a:xfrm>
              <a:prstGeom prst="rect">
                <a:avLst/>
              </a:prstGeom>
            </p:spPr>
            <p:txBody>
              <a:bodyPr wrap="square">
                <a:noAutofit/>
              </a:bodyPr>
              <a:lstStyle/>
              <a:p>
                <a:pPr algn="l">
                  <a:lnSpc>
                    <a:spcPct val="150000"/>
                  </a:lnSpc>
                  <a:spcBef>
                    <a:spcPts val="1200"/>
                  </a:spcBef>
                </a:pPr>
                <a:r>
                  <a:rPr lang="en-US" altLang="zh-CN" b="1" i="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CSS</a:t>
                </a:r>
                <a:endParaRPr lang="en-US" altLang="zh-CN" b="1" i="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sp>
            <p:nvSpPr>
              <p:cNvPr id="24" name="矩形 23"/>
              <p:cNvSpPr/>
              <p:nvPr/>
            </p:nvSpPr>
            <p:spPr>
              <a:xfrm>
                <a:off x="3101517" y="5533974"/>
                <a:ext cx="2370017" cy="1338255"/>
              </a:xfrm>
              <a:prstGeom prst="rect">
                <a:avLst/>
              </a:prstGeom>
            </p:spPr>
            <p:txBody>
              <a:bodyPr wrap="square">
                <a:spAutoFit/>
              </a:bodyPr>
              <a:lstStyle/>
              <a:p>
                <a:pPr algn="just">
                  <a:lnSpc>
                    <a:spcPct val="150000"/>
                  </a:lnSpc>
                </a:pPr>
                <a:r>
                  <a:rPr lang="en-US" altLang="zh-CN"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U</a:t>
                </a:r>
                <a:r>
                  <a:rPr lang="zh-CN" altLang="en-US"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sed to style HTML, including layout, fonts, colors, etc.</a:t>
                </a:r>
                <a:endParaRPr lang="zh-CN" altLang="en-US"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grpSp>
        <p:sp>
          <p:nvSpPr>
            <p:cNvPr id="22" name="文本框 22"/>
            <p:cNvSpPr txBox="1"/>
            <p:nvPr/>
          </p:nvSpPr>
          <p:spPr>
            <a:xfrm>
              <a:off x="8219501" y="2624704"/>
              <a:ext cx="640067" cy="584782"/>
            </a:xfrm>
            <a:prstGeom prst="rect">
              <a:avLst/>
            </a:prstGeom>
            <a:noFill/>
          </p:spPr>
          <p:txBody>
            <a:bodyPr wrap="none" rtlCol="0">
              <a:spAutoFit/>
            </a:bodyPr>
            <a:lstStyle/>
            <a:p>
              <a:r>
                <a:rPr lang="en-US" altLang="zh-CN" sz="32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02</a:t>
              </a:r>
              <a:endParaRPr lang="zh-CN" altLang="en-US" sz="32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grpSp>
      <p:grpSp>
        <p:nvGrpSpPr>
          <p:cNvPr id="27" name="组合 26"/>
          <p:cNvGrpSpPr/>
          <p:nvPr/>
        </p:nvGrpSpPr>
        <p:grpSpPr>
          <a:xfrm>
            <a:off x="1202295" y="3847398"/>
            <a:ext cx="3065363" cy="1890659"/>
            <a:chOff x="712044" y="4454397"/>
            <a:chExt cx="3066072" cy="1891096"/>
          </a:xfrm>
        </p:grpSpPr>
        <p:grpSp>
          <p:nvGrpSpPr>
            <p:cNvPr id="28" name="组合 27"/>
            <p:cNvGrpSpPr/>
            <p:nvPr/>
          </p:nvGrpSpPr>
          <p:grpSpPr>
            <a:xfrm>
              <a:off x="712044" y="4454397"/>
              <a:ext cx="2370017" cy="1891096"/>
              <a:chOff x="1221767" y="2016497"/>
              <a:chExt cx="2370017" cy="1891096"/>
            </a:xfrm>
          </p:grpSpPr>
          <p:sp>
            <p:nvSpPr>
              <p:cNvPr id="29" name="矩形 28"/>
              <p:cNvSpPr/>
              <p:nvPr/>
            </p:nvSpPr>
            <p:spPr>
              <a:xfrm>
                <a:off x="2009874" y="2016497"/>
                <a:ext cx="1338890" cy="506847"/>
              </a:xfrm>
              <a:prstGeom prst="rect">
                <a:avLst/>
              </a:prstGeom>
            </p:spPr>
            <p:txBody>
              <a:bodyPr wrap="none">
                <a:spAutoFit/>
              </a:bodyPr>
              <a:lstStyle/>
              <a:p>
                <a:pPr algn="l">
                  <a:lnSpc>
                    <a:spcPct val="150000"/>
                  </a:lnSpc>
                  <a:spcBef>
                    <a:spcPts val="1200"/>
                  </a:spcBef>
                </a:pPr>
                <a:r>
                  <a:rPr lang="zh-CN" altLang="en-US" b="1" i="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JavaScript</a:t>
                </a:r>
                <a:endParaRPr lang="zh-CN" altLang="en-US" b="1" i="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sp>
            <p:nvSpPr>
              <p:cNvPr id="31" name="矩形 30"/>
              <p:cNvSpPr/>
              <p:nvPr/>
            </p:nvSpPr>
            <p:spPr>
              <a:xfrm>
                <a:off x="1221767" y="2523608"/>
                <a:ext cx="2370017" cy="1383985"/>
              </a:xfrm>
              <a:prstGeom prst="rect">
                <a:avLst/>
              </a:prstGeom>
            </p:spPr>
            <p:txBody>
              <a:bodyPr wrap="square">
                <a:spAutoFit/>
              </a:bodyPr>
              <a:lstStyle/>
              <a:p>
                <a:pPr algn="just">
                  <a:lnSpc>
                    <a:spcPct val="150000"/>
                  </a:lnSpc>
                </a:pPr>
                <a:r>
                  <a:rPr lang="zh-CN" altLang="en-US" sz="1400"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 </a:t>
                </a:r>
                <a:r>
                  <a:rPr lang="en-US" altLang="zh-CN" sz="1400"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U</a:t>
                </a:r>
                <a:r>
                  <a:rPr lang="zh-CN" altLang="en-US" sz="1400"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sed to add interactivity, such as form validation, dynamic loading of content, etc.</a:t>
                </a:r>
                <a:endParaRPr lang="zh-CN" altLang="en-US" sz="1400"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grpSp>
        <p:sp>
          <p:nvSpPr>
            <p:cNvPr id="33" name="文本框 27"/>
            <p:cNvSpPr txBox="1"/>
            <p:nvPr/>
          </p:nvSpPr>
          <p:spPr>
            <a:xfrm>
              <a:off x="3138049" y="4728932"/>
              <a:ext cx="640067" cy="584782"/>
            </a:xfrm>
            <a:prstGeom prst="rect">
              <a:avLst/>
            </a:prstGeom>
            <a:noFill/>
          </p:spPr>
          <p:txBody>
            <a:bodyPr wrap="none" rtlCol="0">
              <a:spAutoFit/>
            </a:bodyPr>
            <a:lstStyle/>
            <a:p>
              <a:r>
                <a:rPr lang="en-US" altLang="zh-CN" sz="32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03</a:t>
              </a:r>
              <a:endParaRPr lang="zh-CN" altLang="en-US" sz="32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grpSp>
      <p:grpSp>
        <p:nvGrpSpPr>
          <p:cNvPr id="34" name="组合 33"/>
          <p:cNvGrpSpPr/>
          <p:nvPr/>
        </p:nvGrpSpPr>
        <p:grpSpPr>
          <a:xfrm>
            <a:off x="8220143" y="4023198"/>
            <a:ext cx="3257436" cy="1765329"/>
            <a:chOff x="8219501" y="4630238"/>
            <a:chExt cx="3258190" cy="1765737"/>
          </a:xfrm>
        </p:grpSpPr>
        <p:grpSp>
          <p:nvGrpSpPr>
            <p:cNvPr id="35" name="组合 34"/>
            <p:cNvGrpSpPr/>
            <p:nvPr/>
          </p:nvGrpSpPr>
          <p:grpSpPr>
            <a:xfrm>
              <a:off x="9107674" y="4630238"/>
              <a:ext cx="2370017" cy="1765737"/>
              <a:chOff x="3104333" y="5073134"/>
              <a:chExt cx="2370017" cy="1765737"/>
            </a:xfrm>
          </p:grpSpPr>
          <p:sp>
            <p:nvSpPr>
              <p:cNvPr id="36" name="矩形 35"/>
              <p:cNvSpPr/>
              <p:nvPr/>
            </p:nvSpPr>
            <p:spPr>
              <a:xfrm>
                <a:off x="3106598" y="5073134"/>
                <a:ext cx="1571354" cy="506847"/>
              </a:xfrm>
              <a:prstGeom prst="rect">
                <a:avLst/>
              </a:prstGeom>
            </p:spPr>
            <p:txBody>
              <a:bodyPr wrap="none">
                <a:spAutoFit/>
              </a:bodyPr>
              <a:lstStyle/>
              <a:p>
                <a:pPr algn="l">
                  <a:lnSpc>
                    <a:spcPct val="150000"/>
                  </a:lnSpc>
                  <a:spcBef>
                    <a:spcPts val="1200"/>
                  </a:spcBef>
                </a:pPr>
                <a:r>
                  <a:rPr lang="zh-CN" altLang="en-US" b="1" i="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React or Vue</a:t>
                </a:r>
                <a:endParaRPr lang="zh-CN" altLang="en-US" b="1" i="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sp>
            <p:nvSpPr>
              <p:cNvPr id="37" name="矩形 36"/>
              <p:cNvSpPr/>
              <p:nvPr/>
            </p:nvSpPr>
            <p:spPr>
              <a:xfrm>
                <a:off x="3104333" y="5500617"/>
                <a:ext cx="2370017" cy="1338254"/>
              </a:xfrm>
              <a:prstGeom prst="rect">
                <a:avLst/>
              </a:prstGeom>
            </p:spPr>
            <p:txBody>
              <a:bodyPr wrap="square">
                <a:spAutoFit/>
              </a:bodyPr>
              <a:lstStyle/>
              <a:p>
                <a:pPr algn="just">
                  <a:lnSpc>
                    <a:spcPct val="150000"/>
                  </a:lnSpc>
                </a:pPr>
                <a:r>
                  <a:rPr lang="en-US" altLang="zh-CN"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H</a:t>
                </a:r>
                <a:r>
                  <a:rPr lang="zh-CN" altLang="en-US"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elp create dynamic and responsive user interfaces.</a:t>
                </a:r>
                <a:endParaRPr lang="zh-CN" altLang="en-US"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grpSp>
        <p:sp>
          <p:nvSpPr>
            <p:cNvPr id="38" name="文本框 32"/>
            <p:cNvSpPr txBox="1"/>
            <p:nvPr/>
          </p:nvSpPr>
          <p:spPr>
            <a:xfrm>
              <a:off x="8219501" y="4728932"/>
              <a:ext cx="640067" cy="584782"/>
            </a:xfrm>
            <a:prstGeom prst="rect">
              <a:avLst/>
            </a:prstGeom>
            <a:noFill/>
          </p:spPr>
          <p:txBody>
            <a:bodyPr wrap="none" rtlCol="0">
              <a:spAutoFit/>
            </a:bodyPr>
            <a:lstStyle/>
            <a:p>
              <a:r>
                <a:rPr lang="en-US" altLang="zh-CN" sz="32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04</a:t>
              </a:r>
              <a:endParaRPr lang="zh-CN" altLang="en-US" sz="32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grpSp>
      <p:sp>
        <p:nvSpPr>
          <p:cNvPr id="39" name="矩形 38"/>
          <p:cNvSpPr/>
          <p:nvPr/>
        </p:nvSpPr>
        <p:spPr>
          <a:xfrm>
            <a:off x="5306060" y="2891790"/>
            <a:ext cx="1532890" cy="922020"/>
          </a:xfrm>
          <a:prstGeom prst="rect">
            <a:avLst/>
          </a:prstGeom>
        </p:spPr>
        <p:txBody>
          <a:bodyPr wrap="square">
            <a:spAutoFit/>
          </a:bodyPr>
          <a:lstStyle/>
          <a:p>
            <a:pPr algn="ctr">
              <a:lnSpc>
                <a:spcPct val="150000"/>
              </a:lnSpc>
              <a:spcBef>
                <a:spcPts val="1200"/>
              </a:spcBef>
            </a:pPr>
            <a:r>
              <a:rPr lang="en-US" altLang="zh-CN" sz="36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rPr>
              <a:t>TECH</a:t>
            </a:r>
            <a:endParaRPr lang="en-US" altLang="zh-CN" sz="3600" b="1" dirty="0">
              <a:latin typeface="Arial" panose="020B0604020202020204" pitchFamily="34" charset="0"/>
              <a:ea typeface="幼圆" panose="02010509060101010101" pitchFamily="49" charset="-122"/>
              <a:cs typeface="幼圆" panose="02010509060101010101" pitchFamily="49" charset="-122"/>
              <a:sym typeface="Arial" panose="020B0604020202020204" pitchFamily="34" charset="0"/>
            </a:endParaRPr>
          </a:p>
        </p:txBody>
      </p:sp>
      <p:sp>
        <p:nvSpPr>
          <p:cNvPr id="41" name="椭圆 40"/>
          <p:cNvSpPr/>
          <p:nvPr/>
        </p:nvSpPr>
        <p:spPr>
          <a:xfrm>
            <a:off x="4267658" y="1463040"/>
            <a:ext cx="3679453" cy="367945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250"/>
                                        <p:tgtEl>
                                          <p:spTgt spid="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childTnLst>
                          </p:cTn>
                        </p:par>
                        <p:par>
                          <p:cTn id="29" fill="hold">
                            <p:stCondLst>
                              <p:cond delay="3000"/>
                            </p:stCondLst>
                            <p:childTnLst>
                              <p:par>
                                <p:cTn id="30" presetID="55"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1000" fill="hold"/>
                                        <p:tgtEl>
                                          <p:spTgt spid="41"/>
                                        </p:tgtEl>
                                        <p:attrNameLst>
                                          <p:attrName>ppt_w</p:attrName>
                                        </p:attrNameLst>
                                      </p:cBhvr>
                                      <p:tavLst>
                                        <p:tav tm="0">
                                          <p:val>
                                            <p:strVal val="#ppt_w*0.70"/>
                                          </p:val>
                                        </p:tav>
                                        <p:tav tm="100000">
                                          <p:val>
                                            <p:strVal val="#ppt_w"/>
                                          </p:val>
                                        </p:tav>
                                      </p:tavLst>
                                    </p:anim>
                                    <p:anim calcmode="lin" valueType="num">
                                      <p:cBhvr>
                                        <p:cTn id="33" dur="1000" fill="hold"/>
                                        <p:tgtEl>
                                          <p:spTgt spid="41"/>
                                        </p:tgtEl>
                                        <p:attrNameLst>
                                          <p:attrName>ppt_h</p:attrName>
                                        </p:attrNameLst>
                                      </p:cBhvr>
                                      <p:tavLst>
                                        <p:tav tm="0">
                                          <p:val>
                                            <p:strVal val="#ppt_h"/>
                                          </p:val>
                                        </p:tav>
                                        <p:tav tm="100000">
                                          <p:val>
                                            <p:strVal val="#ppt_h"/>
                                          </p:val>
                                        </p:tav>
                                      </p:tavLst>
                                    </p:anim>
                                    <p:animEffect transition="in" filter="fade">
                                      <p:cBhvr>
                                        <p:cTn id="34" dur="1000"/>
                                        <p:tgtEl>
                                          <p:spTgt spid="41"/>
                                        </p:tgtEl>
                                      </p:cBhvr>
                                    </p:animEffect>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50"/>
                                        <p:tgtEl>
                                          <p:spTgt spid="14"/>
                                        </p:tgtEl>
                                      </p:cBhvr>
                                    </p:animEffect>
                                  </p:childTnLst>
                                </p:cTn>
                              </p:par>
                            </p:childTnLst>
                          </p:cTn>
                        </p:par>
                        <p:par>
                          <p:cTn id="39" fill="hold">
                            <p:stCondLst>
                              <p:cond delay="45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childTnLst>
                          </p:cTn>
                        </p:par>
                        <p:par>
                          <p:cTn id="43" fill="hold">
                            <p:stCondLst>
                              <p:cond delay="5000"/>
                            </p:stCondLst>
                            <p:childTnLst>
                              <p:par>
                                <p:cTn id="44" presetID="10" presetClass="entr" presetSubtype="0"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childTnLst>
                          </p:cTn>
                        </p:par>
                        <p:par>
                          <p:cTn id="47" fill="hold">
                            <p:stCondLst>
                              <p:cond delay="5500"/>
                            </p:stCondLst>
                            <p:childTnLst>
                              <p:par>
                                <p:cTn id="48" presetID="10" presetClass="entr" presetSubtype="0"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1" grpId="0" bldLvl="0" animBg="1"/>
      <p:bldP spid="12" grpId="0" bldLvl="0" animBg="1"/>
      <p:bldP spid="39" grpId="0"/>
      <p:bldP spid="4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09920" y="1934670"/>
            <a:ext cx="4172169" cy="1323439"/>
          </a:xfrm>
          <a:prstGeom prst="rect">
            <a:avLst/>
          </a:prstGeom>
          <a:noFill/>
        </p:spPr>
        <p:txBody>
          <a:bodyPr wrap="none" rtlCol="0">
            <a:spAutoFit/>
          </a:bodyPr>
          <a:lstStyle/>
          <a:p>
            <a:pPr algn="ctr"/>
            <a:r>
              <a:rPr lang="en-US" altLang="zh-CN" sz="8000" dirty="0">
                <a:solidFill>
                  <a:schemeClr val="accent1"/>
                </a:solidFill>
                <a:latin typeface="+mj-ea"/>
                <a:ea typeface="+mj-ea"/>
                <a:sym typeface="Arial" panose="020B0604020202020204" pitchFamily="34" charset="0"/>
              </a:rPr>
              <a:t>Thanks</a:t>
            </a:r>
            <a:endParaRPr lang="zh-CN" altLang="en-US" sz="8000" dirty="0">
              <a:solidFill>
                <a:schemeClr val="accent1"/>
              </a:solidFill>
              <a:latin typeface="+mj-ea"/>
              <a:ea typeface="+mj-ea"/>
              <a:sym typeface="Arial" panose="020B0604020202020204" pitchFamily="34" charset="0"/>
            </a:endParaRPr>
          </a:p>
        </p:txBody>
      </p:sp>
      <p:grpSp>
        <p:nvGrpSpPr>
          <p:cNvPr id="6" name="组合 5"/>
          <p:cNvGrpSpPr/>
          <p:nvPr/>
        </p:nvGrpSpPr>
        <p:grpSpPr>
          <a:xfrm>
            <a:off x="3079056" y="3879448"/>
            <a:ext cx="6081511" cy="2175677"/>
            <a:chOff x="3108585" y="3216741"/>
            <a:chExt cx="6081511" cy="562261"/>
          </a:xfrm>
        </p:grpSpPr>
        <p:sp>
          <p:nvSpPr>
            <p:cNvPr id="7" name="缺角矩形 6"/>
            <p:cNvSpPr/>
            <p:nvPr/>
          </p:nvSpPr>
          <p:spPr>
            <a:xfrm>
              <a:off x="3108585" y="3216741"/>
              <a:ext cx="6081511" cy="562261"/>
            </a:xfrm>
            <a:prstGeom prst="plaque">
              <a:avLst>
                <a:gd name="adj" fmla="val 17324"/>
              </a:avLst>
            </a:prstGeom>
            <a:gradFill flip="none" rotWithShape="1">
              <a:gsLst>
                <a:gs pos="38900">
                  <a:schemeClr val="accent1">
                    <a:lumMod val="90000"/>
                  </a:schemeClr>
                </a:gs>
                <a:gs pos="100000">
                  <a:schemeClr val="accent2">
                    <a:lumMod val="95000"/>
                    <a:lumOff val="5000"/>
                  </a:schemeClr>
                </a:gs>
                <a:gs pos="0">
                  <a:schemeClr val="accent1"/>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8" name="图片 7" descr="背景图案&#10;&#10;描述已自动生成"/>
            <p:cNvPicPr>
              <a:picLocks noChangeAspect="1"/>
            </p:cNvPicPr>
            <p:nvPr/>
          </p:nvPicPr>
          <p:blipFill>
            <a:blip r:embed="rId1">
              <a:alphaModFix amt="70000"/>
              <a:duotone>
                <a:schemeClr val="accent1">
                  <a:shade val="45000"/>
                  <a:satMod val="135000"/>
                </a:schemeClr>
                <a:prstClr val="white"/>
              </a:duotone>
              <a:extLst>
                <a:ext uri="{28A0092B-C50C-407E-A947-70E740481C1C}">
                  <a14:useLocalDpi xmlns:a14="http://schemas.microsoft.com/office/drawing/2010/main" val="0"/>
                </a:ext>
              </a:extLst>
            </a:blip>
            <a:srcRect t="21251" r="117" b="60261"/>
            <a:stretch>
              <a:fillRect/>
            </a:stretch>
          </p:blipFill>
          <p:spPr>
            <a:xfrm>
              <a:off x="3108585" y="3216741"/>
              <a:ext cx="6081511" cy="562261"/>
            </a:xfrm>
            <a:custGeom>
              <a:avLst/>
              <a:gdLst>
                <a:gd name="connsiteX0" fmla="*/ 97406 w 6081511"/>
                <a:gd name="connsiteY0" fmla="*/ 0 h 562261"/>
                <a:gd name="connsiteX1" fmla="*/ 5984105 w 6081511"/>
                <a:gd name="connsiteY1" fmla="*/ 0 h 562261"/>
                <a:gd name="connsiteX2" fmla="*/ 6081511 w 6081511"/>
                <a:gd name="connsiteY2" fmla="*/ 97406 h 562261"/>
                <a:gd name="connsiteX3" fmla="*/ 6081511 w 6081511"/>
                <a:gd name="connsiteY3" fmla="*/ 464855 h 562261"/>
                <a:gd name="connsiteX4" fmla="*/ 5984105 w 6081511"/>
                <a:gd name="connsiteY4" fmla="*/ 562261 h 562261"/>
                <a:gd name="connsiteX5" fmla="*/ 97406 w 6081511"/>
                <a:gd name="connsiteY5" fmla="*/ 562261 h 562261"/>
                <a:gd name="connsiteX6" fmla="*/ 0 w 6081511"/>
                <a:gd name="connsiteY6" fmla="*/ 464855 h 562261"/>
                <a:gd name="connsiteX7" fmla="*/ 0 w 6081511"/>
                <a:gd name="connsiteY7" fmla="*/ 97406 h 562261"/>
                <a:gd name="connsiteX8" fmla="*/ 97406 w 6081511"/>
                <a:gd name="connsiteY8" fmla="*/ 0 h 56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1511" h="562261">
                  <a:moveTo>
                    <a:pt x="97406" y="0"/>
                  </a:moveTo>
                  <a:lnTo>
                    <a:pt x="5984105" y="0"/>
                  </a:lnTo>
                  <a:cubicBezTo>
                    <a:pt x="5984105" y="53796"/>
                    <a:pt x="6027715" y="97406"/>
                    <a:pt x="6081511" y="97406"/>
                  </a:cubicBezTo>
                  <a:lnTo>
                    <a:pt x="6081511" y="464855"/>
                  </a:lnTo>
                  <a:cubicBezTo>
                    <a:pt x="6027715" y="464855"/>
                    <a:pt x="5984105" y="508465"/>
                    <a:pt x="5984105" y="562261"/>
                  </a:cubicBezTo>
                  <a:lnTo>
                    <a:pt x="97406" y="562261"/>
                  </a:lnTo>
                  <a:cubicBezTo>
                    <a:pt x="97406" y="508465"/>
                    <a:pt x="53796" y="464855"/>
                    <a:pt x="0" y="464855"/>
                  </a:cubicBezTo>
                  <a:lnTo>
                    <a:pt x="0" y="97406"/>
                  </a:lnTo>
                  <a:cubicBezTo>
                    <a:pt x="53796" y="97406"/>
                    <a:pt x="97406" y="53796"/>
                    <a:pt x="97406" y="0"/>
                  </a:cubicBezTo>
                  <a:close/>
                </a:path>
              </a:pathLst>
            </a:custGeom>
          </p:spPr>
        </p:pic>
        <p:sp>
          <p:nvSpPr>
            <p:cNvPr id="9" name="缺角矩形 8"/>
            <p:cNvSpPr/>
            <p:nvPr/>
          </p:nvSpPr>
          <p:spPr>
            <a:xfrm>
              <a:off x="3154575" y="3283529"/>
              <a:ext cx="5989530" cy="428684"/>
            </a:xfrm>
            <a:prstGeom prst="plaque">
              <a:avLst>
                <a:gd name="adj" fmla="val 17324"/>
              </a:avLst>
            </a:prstGeom>
            <a:noFill/>
            <a:ln w="6350">
              <a:solidFill>
                <a:schemeClr val="bg1">
                  <a:lumMod val="9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11" name="文本框 10"/>
          <p:cNvSpPr txBox="1"/>
          <p:nvPr/>
        </p:nvSpPr>
        <p:spPr>
          <a:xfrm>
            <a:off x="3125046" y="4137475"/>
            <a:ext cx="6096000" cy="1476375"/>
          </a:xfrm>
          <a:prstGeom prst="rect">
            <a:avLst/>
          </a:prstGeom>
          <a:noFill/>
        </p:spPr>
        <p:txBody>
          <a:bodyPr wrap="square">
            <a:spAutoFit/>
          </a:bodyPr>
          <a:lstStyle/>
          <a:p>
            <a:pPr algn="ctr"/>
            <a:r>
              <a:rPr lang="en-US" altLang="zh-CN" dirty="0">
                <a:solidFill>
                  <a:schemeClr val="bg1"/>
                </a:solidFill>
                <a:latin typeface="+mj-ea"/>
                <a:ea typeface="+mj-ea"/>
                <a:sym typeface="+mn-ea"/>
              </a:rPr>
              <a:t>Team 8</a:t>
            </a:r>
            <a:endParaRPr lang="en-US" altLang="zh-CN" dirty="0">
              <a:solidFill>
                <a:schemeClr val="bg1"/>
              </a:solidFill>
              <a:latin typeface="+mj-ea"/>
              <a:ea typeface="+mj-ea"/>
            </a:endParaRPr>
          </a:p>
          <a:p>
            <a:pPr algn="ctr"/>
            <a:endParaRPr lang="en-US" altLang="zh-CN" dirty="0">
              <a:solidFill>
                <a:schemeClr val="bg1"/>
              </a:solidFill>
              <a:latin typeface="+mj-ea"/>
              <a:ea typeface="+mj-ea"/>
            </a:endParaRPr>
          </a:p>
          <a:p>
            <a:pPr algn="l"/>
            <a:r>
              <a:rPr lang="en-US" altLang="zh-CN" dirty="0">
                <a:solidFill>
                  <a:schemeClr val="bg1"/>
                </a:solidFill>
                <a:latin typeface="+mj-ea"/>
                <a:ea typeface="+mj-ea"/>
                <a:sym typeface="+mn-ea"/>
              </a:rPr>
              <a:t>DC126711 HUI GUANHAO  DC027495 DENG YIFAN                           </a:t>
            </a:r>
            <a:r>
              <a:rPr dirty="0">
                <a:solidFill>
                  <a:schemeClr val="bg1"/>
                </a:solidFill>
                <a:latin typeface="+mj-ea"/>
                <a:ea typeface="+mj-ea"/>
                <a:sym typeface="+mn-ea"/>
              </a:rPr>
              <a:t>DC127910 CUI JIANFU</a:t>
            </a:r>
            <a:r>
              <a:rPr lang="zh-CN" altLang="en-US" dirty="0">
                <a:solidFill>
                  <a:schemeClr val="bg1"/>
                </a:solidFill>
                <a:latin typeface="+mj-ea"/>
                <a:ea typeface="+mj-ea"/>
                <a:sym typeface="+mn-ea"/>
              </a:rPr>
              <a:t>   DC126057 HE GUO JHON KOU JING  DC127947 MA YINGCHEN</a:t>
            </a:r>
            <a:r>
              <a:rPr lang="en-US" altLang="zh-CN" dirty="0">
                <a:solidFill>
                  <a:schemeClr val="bg1"/>
                </a:solidFill>
                <a:latin typeface="+mj-ea"/>
                <a:ea typeface="+mj-ea"/>
                <a:sym typeface="+mn-ea"/>
              </a:rPr>
              <a:t>  DC125611 WONG KUOK LEONG</a:t>
            </a:r>
            <a:endParaRPr lang="en-US" altLang="zh-CN" dirty="0">
              <a:solidFill>
                <a:schemeClr val="bg1"/>
              </a:solidFill>
              <a:latin typeface="+mj-ea"/>
              <a:ea typeface="+mj-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748216" y="715463"/>
            <a:ext cx="4695568" cy="4695568"/>
          </a:xfrm>
          <a:prstGeom prst="ellipse">
            <a:avLst/>
          </a:prstGeom>
          <a:solidFill>
            <a:schemeClr val="accent2">
              <a:lumMod val="20000"/>
              <a:lumOff val="80000"/>
            </a:schemeClr>
          </a:solidFill>
          <a:ln w="28575">
            <a:solidFill>
              <a:schemeClr val="accent1"/>
            </a:solidFill>
          </a:ln>
          <a:effectLst>
            <a:innerShdw blurRad="292100">
              <a:schemeClr val="accent1">
                <a:alpha val="5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pic>
        <p:nvPicPr>
          <p:cNvPr id="18" name="图片 17"/>
          <p:cNvPicPr>
            <a:picLocks noChangeAspect="1" noChangeArrowheads="1"/>
          </p:cNvPicPr>
          <p:nvPr/>
        </p:nvPicPr>
        <p:blipFill rotWithShape="1">
          <a:blip r:embed="rId1" cstate="print">
            <a:duotone>
              <a:prstClr val="black"/>
              <a:schemeClr val="accent2">
                <a:tint val="45000"/>
                <a:satMod val="400000"/>
              </a:schemeClr>
            </a:duotone>
            <a:extLst>
              <a:ext uri="{28A0092B-C50C-407E-A947-70E740481C1C}">
                <a14:useLocalDpi xmlns:a14="http://schemas.microsoft.com/office/drawing/2010/main" val="0"/>
              </a:ext>
            </a:extLst>
          </a:blip>
          <a:srcRect l="9353" t="5260" r="28702" b="72425"/>
          <a:stretch>
            <a:fillRect/>
          </a:stretch>
        </p:blipFill>
        <p:spPr bwMode="auto">
          <a:xfrm>
            <a:off x="3218830" y="4083290"/>
            <a:ext cx="1972930" cy="710720"/>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p:cNvPicPr>
            <a:picLocks noChangeAspect="1" noChangeArrowheads="1"/>
          </p:cNvPicPr>
          <p:nvPr/>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l="7588" t="32776" r="55931" b="46278"/>
          <a:stretch>
            <a:fillRect/>
          </a:stretch>
        </p:blipFill>
        <p:spPr bwMode="auto">
          <a:xfrm>
            <a:off x="2462547" y="1057835"/>
            <a:ext cx="814789" cy="661771"/>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p:cNvPicPr>
            <a:picLocks noChangeAspect="1" noChangeArrowheads="1"/>
          </p:cNvPicPr>
          <p:nvPr/>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l="7588" t="32776" r="55931" b="46278"/>
          <a:stretch>
            <a:fillRect/>
          </a:stretch>
        </p:blipFill>
        <p:spPr bwMode="auto">
          <a:xfrm>
            <a:off x="7114040" y="1056154"/>
            <a:ext cx="1633720" cy="1326904"/>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4433771" y="3851621"/>
            <a:ext cx="3497129" cy="1502473"/>
          </a:xfrm>
          <a:prstGeom prst="rect">
            <a:avLst/>
          </a:prstGeom>
          <a:blipFill dpi="0" rotWithShape="1">
            <a:blip r:embed="rId3">
              <a:alphaModFix amt="47000"/>
              <a:duotone>
                <a:prstClr val="black"/>
                <a:schemeClr val="accent2">
                  <a:tint val="45000"/>
                  <a:satMod val="400000"/>
                </a:schemeClr>
              </a:duotone>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4" name="任意多边形: 形状 23"/>
          <p:cNvSpPr/>
          <p:nvPr/>
        </p:nvSpPr>
        <p:spPr>
          <a:xfrm flipH="1">
            <a:off x="7025552" y="859294"/>
            <a:ext cx="274619" cy="116571"/>
          </a:xfrm>
          <a:custGeom>
            <a:avLst/>
            <a:gdLst>
              <a:gd name="connsiteX0" fmla="*/ 0 w 469210"/>
              <a:gd name="connsiteY0" fmla="*/ 0 h 199171"/>
              <a:gd name="connsiteX1" fmla="*/ 248831 w 469210"/>
              <a:gd name="connsiteY1" fmla="*/ 122544 h 199171"/>
              <a:gd name="connsiteX2" fmla="*/ 469210 w 469210"/>
              <a:gd name="connsiteY2" fmla="*/ 103077 h 199171"/>
              <a:gd name="connsiteX3" fmla="*/ 332191 w 469210"/>
              <a:gd name="connsiteY3" fmla="*/ 140514 h 199171"/>
              <a:gd name="connsiteX4" fmla="*/ 74624 w 469210"/>
              <a:gd name="connsiteY4" fmla="*/ 160230 h 199171"/>
              <a:gd name="connsiteX5" fmla="*/ 174207 w 469210"/>
              <a:gd name="connsiteY5" fmla="*/ 140014 h 199171"/>
              <a:gd name="connsiteX6" fmla="*/ 0 w 469210"/>
              <a:gd name="connsiteY6" fmla="*/ 0 h 1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9210" h="199171">
                <a:moveTo>
                  <a:pt x="0" y="0"/>
                </a:moveTo>
                <a:cubicBezTo>
                  <a:pt x="89350" y="25207"/>
                  <a:pt x="176703" y="62894"/>
                  <a:pt x="248831" y="122544"/>
                </a:cubicBezTo>
                <a:cubicBezTo>
                  <a:pt x="319962" y="98334"/>
                  <a:pt x="395085" y="99333"/>
                  <a:pt x="469210" y="103077"/>
                </a:cubicBezTo>
                <a:cubicBezTo>
                  <a:pt x="432023" y="141262"/>
                  <a:pt x="380610" y="138267"/>
                  <a:pt x="332191" y="140514"/>
                </a:cubicBezTo>
                <a:cubicBezTo>
                  <a:pt x="273040" y="228865"/>
                  <a:pt x="154490" y="201910"/>
                  <a:pt x="74624" y="160230"/>
                </a:cubicBezTo>
                <a:cubicBezTo>
                  <a:pt x="99582" y="155239"/>
                  <a:pt x="149498" y="145006"/>
                  <a:pt x="174207" y="140014"/>
                </a:cubicBezTo>
                <a:cubicBezTo>
                  <a:pt x="128534" y="77869"/>
                  <a:pt x="44425" y="63892"/>
                  <a:pt x="0" y="0"/>
                </a:cubicBezTo>
                <a:close/>
              </a:path>
            </a:pathLst>
          </a:custGeom>
          <a:solidFill>
            <a:schemeClr val="accent1"/>
          </a:solidFill>
          <a:ln w="24924" cap="flat">
            <a:solidFill>
              <a:schemeClr val="accent1"/>
            </a:solidFill>
            <a:prstDash val="solid"/>
            <a:miter/>
          </a:ln>
        </p:spPr>
        <p:txBody>
          <a:bodyPr rtlCol="0" anchor="ctr">
            <a:spAutoFit/>
          </a:bodyPr>
          <a:lstStyle/>
          <a:p>
            <a:endParaRPr lang="zh-CN" altLang="en-US">
              <a:solidFill>
                <a:schemeClr val="tx1">
                  <a:lumMod val="85000"/>
                  <a:lumOff val="15000"/>
                </a:schemeClr>
              </a:solidFill>
            </a:endParaRPr>
          </a:p>
        </p:txBody>
      </p:sp>
      <p:sp>
        <p:nvSpPr>
          <p:cNvPr id="25" name="任意多边形: 形状 24"/>
          <p:cNvSpPr/>
          <p:nvPr/>
        </p:nvSpPr>
        <p:spPr>
          <a:xfrm flipH="1">
            <a:off x="7345969" y="567523"/>
            <a:ext cx="274619" cy="117321"/>
          </a:xfrm>
          <a:custGeom>
            <a:avLst/>
            <a:gdLst>
              <a:gd name="connsiteX0" fmla="*/ 0 w 477196"/>
              <a:gd name="connsiteY0" fmla="*/ 0 h 203865"/>
              <a:gd name="connsiteX1" fmla="*/ 260062 w 477196"/>
              <a:gd name="connsiteY1" fmla="*/ 123292 h 203865"/>
              <a:gd name="connsiteX2" fmla="*/ 477197 w 477196"/>
              <a:gd name="connsiteY2" fmla="*/ 114058 h 203865"/>
              <a:gd name="connsiteX3" fmla="*/ 345918 w 477196"/>
              <a:gd name="connsiteY3" fmla="*/ 146004 h 203865"/>
              <a:gd name="connsiteX4" fmla="*/ 74624 w 477196"/>
              <a:gd name="connsiteY4" fmla="*/ 171461 h 203865"/>
              <a:gd name="connsiteX5" fmla="*/ 180946 w 477196"/>
              <a:gd name="connsiteY5" fmla="*/ 141262 h 203865"/>
              <a:gd name="connsiteX6" fmla="*/ 0 w 477196"/>
              <a:gd name="connsiteY6" fmla="*/ 0 h 2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196" h="203865">
                <a:moveTo>
                  <a:pt x="0" y="0"/>
                </a:moveTo>
                <a:cubicBezTo>
                  <a:pt x="89849" y="33693"/>
                  <a:pt x="179947" y="69383"/>
                  <a:pt x="260062" y="123292"/>
                </a:cubicBezTo>
                <a:cubicBezTo>
                  <a:pt x="331692" y="108567"/>
                  <a:pt x="404569" y="100331"/>
                  <a:pt x="477197" y="114058"/>
                </a:cubicBezTo>
                <a:cubicBezTo>
                  <a:pt x="438512" y="141762"/>
                  <a:pt x="392589" y="147751"/>
                  <a:pt x="345918" y="146004"/>
                </a:cubicBezTo>
                <a:cubicBezTo>
                  <a:pt x="279030" y="237600"/>
                  <a:pt x="164224" y="199914"/>
                  <a:pt x="74624" y="171461"/>
                </a:cubicBezTo>
                <a:cubicBezTo>
                  <a:pt x="110065" y="161728"/>
                  <a:pt x="145505" y="151745"/>
                  <a:pt x="180946" y="141262"/>
                </a:cubicBezTo>
                <a:cubicBezTo>
                  <a:pt x="123792" y="89599"/>
                  <a:pt x="47919" y="61896"/>
                  <a:pt x="0" y="0"/>
                </a:cubicBezTo>
                <a:close/>
              </a:path>
            </a:pathLst>
          </a:custGeom>
          <a:solidFill>
            <a:schemeClr val="accent1"/>
          </a:solidFill>
          <a:ln w="24924" cap="flat">
            <a:solidFill>
              <a:schemeClr val="accent1"/>
            </a:solidFill>
            <a:prstDash val="solid"/>
            <a:miter/>
          </a:ln>
        </p:spPr>
        <p:txBody>
          <a:bodyPr rtlCol="0" anchor="ctr">
            <a:spAutoFit/>
          </a:bodyPr>
          <a:lstStyle/>
          <a:p>
            <a:endParaRPr lang="zh-CN" altLang="en-US">
              <a:solidFill>
                <a:schemeClr val="tx1">
                  <a:lumMod val="85000"/>
                  <a:lumOff val="15000"/>
                </a:schemeClr>
              </a:solidFill>
            </a:endParaRPr>
          </a:p>
        </p:txBody>
      </p:sp>
      <p:sp>
        <p:nvSpPr>
          <p:cNvPr id="26" name="任意多边形: 形状 25"/>
          <p:cNvSpPr/>
          <p:nvPr/>
        </p:nvSpPr>
        <p:spPr>
          <a:xfrm flipH="1">
            <a:off x="7620588" y="1130448"/>
            <a:ext cx="142046" cy="97575"/>
          </a:xfrm>
          <a:custGeom>
            <a:avLst/>
            <a:gdLst>
              <a:gd name="connsiteX0" fmla="*/ 0 w 286302"/>
              <a:gd name="connsiteY0" fmla="*/ 36938 h 196669"/>
              <a:gd name="connsiteX1" fmla="*/ 196170 w 286302"/>
              <a:gd name="connsiteY1" fmla="*/ 0 h 196669"/>
              <a:gd name="connsiteX2" fmla="*/ 284272 w 286302"/>
              <a:gd name="connsiteY2" fmla="*/ 196669 h 196669"/>
              <a:gd name="connsiteX3" fmla="*/ 157485 w 286302"/>
              <a:gd name="connsiteY3" fmla="*/ 37687 h 196669"/>
              <a:gd name="connsiteX4" fmla="*/ 14975 w 286302"/>
              <a:gd name="connsiteY4" fmla="*/ 148999 h 196669"/>
              <a:gd name="connsiteX5" fmla="*/ 54658 w 286302"/>
              <a:gd name="connsiteY5" fmla="*/ 72129 h 196669"/>
              <a:gd name="connsiteX6" fmla="*/ 0 w 286302"/>
              <a:gd name="connsiteY6" fmla="*/ 36938 h 19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302" h="196669">
                <a:moveTo>
                  <a:pt x="0" y="36938"/>
                </a:moveTo>
                <a:cubicBezTo>
                  <a:pt x="66139" y="28951"/>
                  <a:pt x="130031" y="8486"/>
                  <a:pt x="196170" y="0"/>
                </a:cubicBezTo>
                <a:cubicBezTo>
                  <a:pt x="259314" y="44924"/>
                  <a:pt x="295503" y="118800"/>
                  <a:pt x="284272" y="196669"/>
                </a:cubicBezTo>
                <a:cubicBezTo>
                  <a:pt x="246086" y="140514"/>
                  <a:pt x="208898" y="82861"/>
                  <a:pt x="157485" y="37687"/>
                </a:cubicBezTo>
                <a:cubicBezTo>
                  <a:pt x="110564" y="75623"/>
                  <a:pt x="70132" y="122544"/>
                  <a:pt x="14975" y="148999"/>
                </a:cubicBezTo>
                <a:cubicBezTo>
                  <a:pt x="24958" y="129782"/>
                  <a:pt x="44924" y="91346"/>
                  <a:pt x="54658" y="72129"/>
                </a:cubicBezTo>
                <a:cubicBezTo>
                  <a:pt x="36439" y="60398"/>
                  <a:pt x="18219" y="48668"/>
                  <a:pt x="0" y="36938"/>
                </a:cubicBezTo>
                <a:close/>
              </a:path>
            </a:pathLst>
          </a:custGeom>
          <a:solidFill>
            <a:schemeClr val="accent1"/>
          </a:solidFill>
          <a:ln w="24924" cap="flat">
            <a:solidFill>
              <a:schemeClr val="accent1"/>
            </a:solidFill>
            <a:prstDash val="solid"/>
            <a:miter/>
          </a:ln>
        </p:spPr>
        <p:txBody>
          <a:bodyPr rtlCol="0" anchor="ctr">
            <a:spAutoFit/>
          </a:bodyPr>
          <a:lstStyle/>
          <a:p>
            <a:endParaRPr lang="zh-CN" altLang="en-US">
              <a:solidFill>
                <a:schemeClr val="tx1">
                  <a:lumMod val="85000"/>
                  <a:lumOff val="15000"/>
                </a:schemeClr>
              </a:solidFill>
            </a:endParaRPr>
          </a:p>
        </p:txBody>
      </p:sp>
      <p:sp>
        <p:nvSpPr>
          <p:cNvPr id="29" name="矩形 28"/>
          <p:cNvSpPr/>
          <p:nvPr/>
        </p:nvSpPr>
        <p:spPr>
          <a:xfrm>
            <a:off x="-132265" y="860272"/>
            <a:ext cx="3497129" cy="1502473"/>
          </a:xfrm>
          <a:prstGeom prst="rect">
            <a:avLst/>
          </a:prstGeom>
          <a:blipFill dpi="0" rotWithShape="1">
            <a:blip r:embed="rId3">
              <a:alphaModFix amt="47000"/>
              <a:duotone>
                <a:prstClr val="black"/>
                <a:schemeClr val="accent2">
                  <a:tint val="45000"/>
                  <a:satMod val="400000"/>
                </a:schemeClr>
              </a:duotone>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 name="文本框 1"/>
          <p:cNvSpPr txBox="1"/>
          <p:nvPr/>
        </p:nvSpPr>
        <p:spPr>
          <a:xfrm>
            <a:off x="5853588" y="1045222"/>
            <a:ext cx="1123950" cy="4308872"/>
          </a:xfrm>
          <a:prstGeom prst="rect">
            <a:avLst/>
          </a:prstGeom>
          <a:noFill/>
        </p:spPr>
        <p:txBody>
          <a:bodyPr wrap="square" rtlCol="0">
            <a:spAutoFit/>
          </a:bodyPr>
          <a:lstStyle/>
          <a:p>
            <a:r>
              <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rPr>
              <a:t>C</a:t>
            </a:r>
            <a:endPar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endParaRPr>
          </a:p>
          <a:p>
            <a:r>
              <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rPr>
              <a:t>O</a:t>
            </a:r>
            <a:endPar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endParaRPr>
          </a:p>
          <a:p>
            <a:r>
              <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rPr>
              <a:t>N</a:t>
            </a:r>
            <a:endPar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endParaRPr>
          </a:p>
          <a:p>
            <a:r>
              <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rPr>
              <a:t>T</a:t>
            </a:r>
            <a:endPar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endParaRPr>
          </a:p>
          <a:p>
            <a:r>
              <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rPr>
              <a:t>E</a:t>
            </a:r>
            <a:endPar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endParaRPr>
          </a:p>
          <a:p>
            <a:r>
              <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rPr>
              <a:t>N</a:t>
            </a:r>
            <a:endPar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endParaRPr>
          </a:p>
          <a:p>
            <a:r>
              <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rPr>
              <a:t>T</a:t>
            </a:r>
            <a:endPar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endParaRPr>
          </a:p>
          <a:p>
            <a:r>
              <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rPr>
              <a:t>S</a:t>
            </a:r>
            <a:endParaRPr lang="en-US" altLang="zh-CN" sz="3200" b="1" dirty="0">
              <a:solidFill>
                <a:schemeClr val="accent2"/>
              </a:solidFill>
              <a:latin typeface="Arial" panose="020B0604020202020204" pitchFamily="34" charset="0"/>
              <a:ea typeface="幼圆" panose="02010509060101010101" pitchFamily="49" charset="-122"/>
              <a:sym typeface="Arial" panose="020B0604020202020204" pitchFamily="34" charset="0"/>
            </a:endParaRPr>
          </a:p>
          <a:p>
            <a:endParaRPr lang="zh-CN" altLang="en-US" dirty="0"/>
          </a:p>
        </p:txBody>
      </p:sp>
      <p:sp>
        <p:nvSpPr>
          <p:cNvPr id="4" name="MH_Entry_1"/>
          <p:cNvSpPr/>
          <p:nvPr>
            <p:custDataLst>
              <p:tags r:id="rId4"/>
            </p:custDataLst>
          </p:nvPr>
        </p:nvSpPr>
        <p:spPr>
          <a:xfrm>
            <a:off x="1310657" y="1535030"/>
            <a:ext cx="2437679"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scene3d>
              <a:camera prst="orthographicFront"/>
              <a:lightRig rig="threePt" dir="t"/>
            </a:scene3d>
          </a:bodyPr>
          <a:lstStyle/>
          <a:p>
            <a:pPr lvl="0">
              <a:defRPr/>
            </a:pPr>
            <a:r>
              <a:rPr lang="en-US" sz="2400" b="1" dirty="0">
                <a:ln/>
                <a:solidFill>
                  <a:schemeClr val="accent1"/>
                </a:solidFill>
                <a:effectLst>
                  <a:outerShdw blurRad="38100" dist="25400" dir="5400000" algn="ctr" rotWithShape="0">
                    <a:srgbClr val="6E747A">
                      <a:alpha val="43000"/>
                    </a:srgbClr>
                  </a:outerShdw>
                </a:effectLst>
                <a:latin typeface="Arial" panose="020B0604020202020204" pitchFamily="34" charset="0"/>
                <a:ea typeface="幼圆" panose="02010509060101010101" pitchFamily="49" charset="-122"/>
                <a:cs typeface="+mn-ea"/>
                <a:sym typeface="Arial" panose="020B0604020202020204" pitchFamily="34" charset="0"/>
              </a:rPr>
              <a:t>INTORDUCTION</a:t>
            </a:r>
            <a:endParaRPr lang="en-US" sz="2400" b="1" dirty="0">
              <a:ln/>
              <a:solidFill>
                <a:schemeClr val="accent1"/>
              </a:solidFill>
              <a:effectLst>
                <a:outerShdw blurRad="38100" dist="25400" dir="5400000" algn="ctr" rotWithShape="0">
                  <a:srgbClr val="6E747A">
                    <a:alpha val="43000"/>
                  </a:srgbClr>
                </a:outerShdw>
              </a:effectLst>
              <a:latin typeface="Arial" panose="020B0604020202020204" pitchFamily="34" charset="0"/>
              <a:ea typeface="幼圆" panose="02010509060101010101" pitchFamily="49" charset="-122"/>
              <a:cs typeface="+mn-ea"/>
              <a:sym typeface="Arial" panose="020B0604020202020204" pitchFamily="34" charset="0"/>
            </a:endParaRPr>
          </a:p>
        </p:txBody>
      </p:sp>
      <p:sp>
        <p:nvSpPr>
          <p:cNvPr id="5" name="MH_E4667"/>
          <p:cNvSpPr/>
          <p:nvPr>
            <p:custDataLst>
              <p:tags r:id="rId5"/>
            </p:custDataLst>
          </p:nvPr>
        </p:nvSpPr>
        <p:spPr>
          <a:xfrm>
            <a:off x="8827196" y="2227259"/>
            <a:ext cx="225118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defRPr/>
            </a:pPr>
            <a:r>
              <a:rPr lang="en-US" sz="2400" b="1" dirty="0">
                <a:ln/>
                <a:solidFill>
                  <a:schemeClr val="accent1"/>
                </a:solidFill>
                <a:effectLst>
                  <a:outerShdw blurRad="38100" dist="25400" dir="5400000" algn="ctr" rotWithShape="0">
                    <a:srgbClr val="6E747A">
                      <a:alpha val="43000"/>
                    </a:srgbClr>
                  </a:outerShdw>
                </a:effectLst>
                <a:latin typeface="Arial" panose="020B0604020202020204" pitchFamily="34" charset="0"/>
                <a:ea typeface="幼圆" panose="02010509060101010101" pitchFamily="49" charset="-122"/>
                <a:cs typeface="+mn-ea"/>
                <a:sym typeface="Arial" panose="020B0604020202020204" pitchFamily="34" charset="0"/>
              </a:rPr>
              <a:t>FUNCTION</a:t>
            </a:r>
            <a:endParaRPr lang="en-US" sz="2400" b="1" dirty="0">
              <a:ln/>
              <a:solidFill>
                <a:schemeClr val="accent1"/>
              </a:solidFill>
              <a:effectLst>
                <a:outerShdw blurRad="38100" dist="25400" dir="5400000" algn="ctr" rotWithShape="0">
                  <a:srgbClr val="6E747A">
                    <a:alpha val="43000"/>
                  </a:srgbClr>
                </a:outerShdw>
              </a:effectLst>
              <a:latin typeface="Arial" panose="020B0604020202020204" pitchFamily="34" charset="0"/>
              <a:ea typeface="幼圆" panose="02010509060101010101" pitchFamily="49" charset="-122"/>
              <a:cs typeface="+mn-ea"/>
              <a:sym typeface="Arial" panose="020B0604020202020204" pitchFamily="34" charset="0"/>
            </a:endParaRPr>
          </a:p>
        </p:txBody>
      </p:sp>
      <p:sp>
        <p:nvSpPr>
          <p:cNvPr id="6" name="MH_Entry_3"/>
          <p:cNvSpPr/>
          <p:nvPr>
            <p:custDataLst>
              <p:tags r:id="rId6"/>
            </p:custDataLst>
          </p:nvPr>
        </p:nvSpPr>
        <p:spPr>
          <a:xfrm>
            <a:off x="2266433" y="4254151"/>
            <a:ext cx="2251181" cy="3693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scene3d>
              <a:camera prst="orthographicFront"/>
              <a:lightRig rig="threePt" dir="t"/>
            </a:scene3d>
          </a:bodyPr>
          <a:lstStyle/>
          <a:p>
            <a:pPr lvl="0">
              <a:defRPr/>
            </a:pPr>
            <a:r>
              <a:rPr lang="en-US" sz="2400" b="1" dirty="0">
                <a:ln/>
                <a:solidFill>
                  <a:schemeClr val="accent1"/>
                </a:solidFill>
                <a:effectLst>
                  <a:outerShdw blurRad="38100" dist="25400" dir="5400000" algn="ctr" rotWithShape="0">
                    <a:srgbClr val="6E747A">
                      <a:alpha val="43000"/>
                    </a:srgbClr>
                  </a:outerShdw>
                </a:effectLst>
                <a:latin typeface="Arial" panose="020B0604020202020204" pitchFamily="34" charset="0"/>
                <a:ea typeface="幼圆" panose="02010509060101010101" pitchFamily="49" charset="-122"/>
                <a:cs typeface="+mn-ea"/>
                <a:sym typeface="Arial" panose="020B0604020202020204" pitchFamily="34" charset="0"/>
              </a:rPr>
              <a:t>TECH</a:t>
            </a:r>
            <a:endParaRPr lang="en-US" sz="2400" b="1" dirty="0">
              <a:ln/>
              <a:solidFill>
                <a:schemeClr val="accent1"/>
              </a:solidFill>
              <a:effectLst>
                <a:outerShdw blurRad="38100" dist="25400" dir="5400000" algn="ctr" rotWithShape="0">
                  <a:srgbClr val="6E747A">
                    <a:alpha val="43000"/>
                  </a:srgbClr>
                </a:outerShdw>
              </a:effectLst>
              <a:latin typeface="Arial" panose="020B0604020202020204" pitchFamily="34" charset="0"/>
              <a:ea typeface="幼圆" panose="02010509060101010101" pitchFamily="49" charset="-122"/>
              <a:cs typeface="+mn-ea"/>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344365" y="1221106"/>
            <a:ext cx="3503270" cy="4339650"/>
          </a:xfrm>
          <a:prstGeom prst="rect">
            <a:avLst/>
          </a:prstGeom>
          <a:noFill/>
        </p:spPr>
        <p:txBody>
          <a:bodyPr wrap="square" rtlCol="0">
            <a:spAutoFit/>
          </a:bodyPr>
          <a:lstStyle/>
          <a:p>
            <a:pPr algn="ctr"/>
            <a:r>
              <a:rPr lang="en-US" sz="13800" dirty="0">
                <a:ln w="22225">
                  <a:gradFill>
                    <a:gsLst>
                      <a:gs pos="36000">
                        <a:schemeClr val="accent1">
                          <a:lumMod val="75000"/>
                        </a:schemeClr>
                      </a:gs>
                      <a:gs pos="100000">
                        <a:schemeClr val="accent2">
                          <a:lumMod val="20000"/>
                          <a:lumOff val="80000"/>
                          <a:alpha val="0"/>
                        </a:schemeClr>
                      </a:gs>
                    </a:gsLst>
                    <a:lin ang="5400000" scaled="1"/>
                  </a:gradFill>
                </a:ln>
                <a:solidFill>
                  <a:schemeClr val="accent2">
                    <a:lumMod val="20000"/>
                    <a:lumOff val="80000"/>
                    <a:alpha val="65000"/>
                  </a:schemeClr>
                </a:solidFill>
                <a:latin typeface="+mj-ea"/>
                <a:ea typeface="+mj-ea"/>
              </a:rPr>
              <a:t>First</a:t>
            </a:r>
            <a:endParaRPr lang="en-US" sz="13800" dirty="0">
              <a:ln w="22225">
                <a:gradFill>
                  <a:gsLst>
                    <a:gs pos="36000">
                      <a:schemeClr val="accent1">
                        <a:lumMod val="75000"/>
                      </a:schemeClr>
                    </a:gs>
                    <a:gs pos="100000">
                      <a:schemeClr val="accent2">
                        <a:lumMod val="20000"/>
                        <a:lumOff val="80000"/>
                        <a:alpha val="0"/>
                      </a:schemeClr>
                    </a:gs>
                  </a:gsLst>
                  <a:lin ang="5400000" scaled="1"/>
                </a:gradFill>
              </a:ln>
              <a:solidFill>
                <a:schemeClr val="accent2">
                  <a:lumMod val="20000"/>
                  <a:lumOff val="80000"/>
                  <a:alpha val="65000"/>
                </a:schemeClr>
              </a:solidFill>
              <a:latin typeface="+mj-ea"/>
              <a:ea typeface="+mj-ea"/>
            </a:endParaRPr>
          </a:p>
        </p:txBody>
      </p:sp>
      <p:sp>
        <p:nvSpPr>
          <p:cNvPr id="18" name="文本框 17"/>
          <p:cNvSpPr txBox="1"/>
          <p:nvPr/>
        </p:nvSpPr>
        <p:spPr>
          <a:xfrm>
            <a:off x="4511040" y="3761232"/>
            <a:ext cx="3279648" cy="276999"/>
          </a:xfrm>
          <a:prstGeom prst="rect">
            <a:avLst/>
          </a:prstGeom>
          <a:noFill/>
        </p:spPr>
        <p:txBody>
          <a:bodyPr wrap="square" rtlCol="0">
            <a:spAutoFit/>
          </a:bodyPr>
          <a:lstStyle/>
          <a:p>
            <a:pPr algn="dist"/>
            <a:r>
              <a:rPr lang="en-US" sz="1200" dirty="0">
                <a:solidFill>
                  <a:schemeClr val="accent1">
                    <a:lumMod val="75000"/>
                  </a:schemeClr>
                </a:solidFill>
              </a:rPr>
              <a:t>OVERVIEW OF THE WORK</a:t>
            </a:r>
            <a:endParaRPr lang="en-US" sz="1200" dirty="0">
              <a:solidFill>
                <a:schemeClr val="accent1">
                  <a:lumMod val="75000"/>
                </a:schemeClr>
              </a:solidFill>
            </a:endParaRPr>
          </a:p>
        </p:txBody>
      </p:sp>
      <p:sp>
        <p:nvSpPr>
          <p:cNvPr id="2" name="标题 1"/>
          <p:cNvSpPr txBox="1"/>
          <p:nvPr/>
        </p:nvSpPr>
        <p:spPr>
          <a:xfrm>
            <a:off x="3800475" y="2890842"/>
            <a:ext cx="7338695" cy="782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accent2"/>
                </a:solidFill>
                <a:latin typeface="Times New Roman" panose="02020603050405020304" charset="0"/>
                <a:cs typeface="Times New Roman" panose="02020603050405020304" charset="0"/>
                <a:sym typeface="Arial" panose="020B0604020202020204" pitchFamily="34" charset="0"/>
              </a:rPr>
              <a:t>INTRODUCTION</a:t>
            </a:r>
            <a:endParaRPr lang="en-US" altLang="zh-CN" b="1" dirty="0">
              <a:solidFill>
                <a:schemeClr val="accent2"/>
              </a:solidFill>
              <a:latin typeface="Times New Roman" panose="02020603050405020304" charset="0"/>
              <a:cs typeface="Times New Roman" panose="02020603050405020304" charset="0"/>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864234" y="1714088"/>
            <a:ext cx="7108566" cy="385300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17" name="矩形 16"/>
          <p:cNvSpPr/>
          <p:nvPr/>
        </p:nvSpPr>
        <p:spPr>
          <a:xfrm>
            <a:off x="3624650" y="1839338"/>
            <a:ext cx="7191632" cy="3853007"/>
          </a:xfrm>
          <a:prstGeom prst="rect">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a:p>
        </p:txBody>
      </p:sp>
      <p:sp>
        <p:nvSpPr>
          <p:cNvPr id="2" name="文本框 1"/>
          <p:cNvSpPr txBox="1"/>
          <p:nvPr/>
        </p:nvSpPr>
        <p:spPr>
          <a:xfrm>
            <a:off x="745744" y="710676"/>
            <a:ext cx="3350006" cy="584775"/>
          </a:xfrm>
          <a:prstGeom prst="rect">
            <a:avLst/>
          </a:prstGeom>
          <a:noFill/>
        </p:spPr>
        <p:txBody>
          <a:bodyPr wrap="square" rtlCol="0">
            <a:spAutoFit/>
          </a:bodyPr>
          <a:lstStyle/>
          <a:p>
            <a:pPr lvl="0">
              <a:defRPr/>
            </a:pPr>
            <a:r>
              <a:rPr lang="en-US" altLang="zh-CN" sz="3200" b="1" dirty="0">
                <a:solidFill>
                  <a:schemeClr val="accent1"/>
                </a:solidFill>
                <a:latin typeface="Arial" panose="020B0604020202020204" pitchFamily="34" charset="0"/>
                <a:ea typeface="幼圆" panose="02010509060101010101" pitchFamily="49" charset="-122"/>
                <a:cs typeface="+mn-ea"/>
                <a:sym typeface="Arial" panose="020B0604020202020204" pitchFamily="34" charset="0"/>
              </a:rPr>
              <a:t>INTORDUCTION</a:t>
            </a:r>
            <a:endParaRPr lang="en-US" altLang="zh-CN" sz="2000" dirty="0">
              <a:solidFill>
                <a:schemeClr val="accent1"/>
              </a:solidFill>
              <a:latin typeface="Arial" panose="020B0604020202020204" pitchFamily="34" charset="0"/>
              <a:ea typeface="幼圆" panose="02010509060101010101" pitchFamily="49" charset="-122"/>
              <a:cs typeface="+mn-ea"/>
              <a:sym typeface="Arial" panose="020B0604020202020204" pitchFamily="34" charset="0"/>
            </a:endParaRPr>
          </a:p>
        </p:txBody>
      </p:sp>
      <p:cxnSp>
        <p:nvCxnSpPr>
          <p:cNvPr id="8" name="直接连接符 7"/>
          <p:cNvCxnSpPr/>
          <p:nvPr/>
        </p:nvCxnSpPr>
        <p:spPr>
          <a:xfrm>
            <a:off x="7649600"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596036"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569254"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438429" y="979724"/>
            <a:ext cx="1160763" cy="246221"/>
          </a:xfrm>
          <a:prstGeom prst="rect">
            <a:avLst/>
          </a:prstGeom>
          <a:noFill/>
        </p:spPr>
        <p:txBody>
          <a:bodyPr wrap="square">
            <a:spAutoFit/>
          </a:bodyPr>
          <a:lstStyle/>
          <a:p>
            <a:pPr lvl="0">
              <a:defRPr/>
            </a:pPr>
            <a:r>
              <a:rPr lang="en-US" altLang="zh-CN" sz="1000" dirty="0">
                <a:solidFill>
                  <a:schemeClr val="accent1"/>
                </a:solidFill>
                <a:latin typeface="Arial" panose="020B0604020202020204" pitchFamily="34" charset="0"/>
                <a:ea typeface="幼圆" panose="02010509060101010101" pitchFamily="49" charset="-122"/>
                <a:cs typeface="+mn-ea"/>
                <a:sym typeface="Arial" panose="020B0604020202020204" pitchFamily="34" charset="0"/>
              </a:rPr>
              <a:t>INTORDUCTION</a:t>
            </a:r>
            <a:endParaRPr lang="en-US" altLang="zh-CN" sz="700" dirty="0">
              <a:solidFill>
                <a:schemeClr val="accent1"/>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3" name="文本框 12"/>
          <p:cNvSpPr txBox="1"/>
          <p:nvPr/>
        </p:nvSpPr>
        <p:spPr>
          <a:xfrm>
            <a:off x="9584253" y="1002428"/>
            <a:ext cx="984262"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solidFill>
                  <a:schemeClr val="bg2">
                    <a:lumMod val="75000"/>
                  </a:schemeClr>
                </a:solidFill>
                <a:latin typeface="+mn-ea"/>
              </a:rPr>
              <a:t>TECH</a:t>
            </a:r>
            <a:endParaRPr lang="en-US" altLang="zh-CN" sz="1050" dirty="0">
              <a:solidFill>
                <a:schemeClr val="bg2">
                  <a:lumMod val="75000"/>
                </a:schemeClr>
              </a:solidFill>
              <a:latin typeface="+mn-ea"/>
            </a:endParaRPr>
          </a:p>
        </p:txBody>
      </p:sp>
      <p:cxnSp>
        <p:nvCxnSpPr>
          <p:cNvPr id="14" name="直接连接符 13"/>
          <p:cNvCxnSpPr/>
          <p:nvPr/>
        </p:nvCxnSpPr>
        <p:spPr>
          <a:xfrm>
            <a:off x="8622818"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213146" y="2561967"/>
            <a:ext cx="6051200" cy="2885534"/>
          </a:xfrm>
          <a:prstGeom prst="rect">
            <a:avLst/>
          </a:prstGeom>
          <a:noFill/>
        </p:spPr>
        <p:txBody>
          <a:bodyPr wrap="square" rtlCol="0">
            <a:spAutoFit/>
          </a:bodyPr>
          <a:lstStyle>
            <a:defPPr>
              <a:defRPr lang="zh-CN"/>
            </a:defPPr>
            <a:lvl1pPr algn="ctr">
              <a:lnSpc>
                <a:spcPct val="120000"/>
              </a:lnSpc>
              <a:defRPr sz="1600">
                <a:solidFill>
                  <a:schemeClr val="bg1"/>
                </a:solidFill>
                <a:latin typeface="+mn-ea"/>
              </a:defRPr>
            </a:lvl1pPr>
          </a:lstStyle>
          <a:p>
            <a:pPr indent="457200"/>
            <a:r>
              <a:rPr lang="zh-CN" altLang="en-US" sz="1600" dirty="0"/>
              <a:t>Macau House Rental Platform is an innovative online platform designed specifically for the Macau real estate market to simplify the process of finding and renting properties. Through this platform, we hope to effectively connect landlords and tenants so that they can communicate and transact more conveniently. We hope it can become a stable platform for the Macau rental market and provide quality services to tenants and owners.</a:t>
            </a:r>
            <a:endParaRPr lang="zh-CN" altLang="en-US" sz="1600" dirty="0"/>
          </a:p>
          <a:p>
            <a:pPr marL="285750" indent="-285750" algn="l">
              <a:spcBef>
                <a:spcPts val="1200"/>
              </a:spcBef>
              <a:buFont typeface="Arial" panose="020B0604020202020204" pitchFamily="34" charset="0"/>
              <a:buChar char="•"/>
            </a:pPr>
            <a:r>
              <a:rPr lang="zh-CN" altLang="en-US" dirty="0"/>
              <a:t>。</a:t>
            </a:r>
            <a:endParaRPr lang="en-US" dirty="0"/>
          </a:p>
        </p:txBody>
      </p:sp>
      <p:pic>
        <p:nvPicPr>
          <p:cNvPr id="18" name="图片 17"/>
          <p:cNvPicPr>
            <a:picLocks noChangeAspect="1"/>
          </p:cNvPicPr>
          <p:nvPr/>
        </p:nvPicPr>
        <p:blipFill>
          <a:blip r:embed="rId1">
            <a:extLst>
              <a:ext uri="{BEBA8EAE-BF5A-486C-A8C5-ECC9F3942E4B}">
                <a14:imgProps xmlns:a14="http://schemas.microsoft.com/office/drawing/2010/main">
                  <a14:imgLayer r:embed="rId2">
                    <a14:imgEffect>
                      <a14:artisticFilmGrain grainSize="10"/>
                    </a14:imgEffect>
                  </a14:imgLayer>
                </a14:imgProps>
              </a:ext>
            </a:extLst>
          </a:blip>
          <a:stretch>
            <a:fillRect/>
          </a:stretch>
        </p:blipFill>
        <p:spPr>
          <a:xfrm>
            <a:off x="1401565" y="1905971"/>
            <a:ext cx="1714500" cy="3469241"/>
          </a:xfrm>
          <a:prstGeom prst="rect">
            <a:avLst/>
          </a:prstGeom>
        </p:spPr>
      </p:pic>
      <p:sp>
        <p:nvSpPr>
          <p:cNvPr id="20" name="文本框 19"/>
          <p:cNvSpPr txBox="1"/>
          <p:nvPr/>
        </p:nvSpPr>
        <p:spPr>
          <a:xfrm>
            <a:off x="1213279" y="2561967"/>
            <a:ext cx="2062600" cy="1815882"/>
          </a:xfrm>
          <a:prstGeom prst="rect">
            <a:avLst/>
          </a:prstGeom>
          <a:noFill/>
        </p:spPr>
        <p:txBody>
          <a:bodyPr wrap="square" rtlCol="0">
            <a:spAutoFit/>
          </a:bodyPr>
          <a:lstStyle>
            <a:defPPr>
              <a:defRPr lang="zh-CN"/>
            </a:defPPr>
            <a:lvl1pPr algn="dist">
              <a:defRPr sz="2400">
                <a:solidFill>
                  <a:schemeClr val="accent1">
                    <a:lumMod val="20000"/>
                    <a:lumOff val="80000"/>
                  </a:schemeClr>
                </a:solidFill>
                <a:latin typeface="+mj-ea"/>
                <a:ea typeface="+mj-ea"/>
              </a:defRPr>
            </a:lvl1pPr>
          </a:lstStyle>
          <a:p>
            <a:pPr algn="ctr"/>
            <a:r>
              <a:rPr lang="zh-CN" altLang="en-US" sz="2800" dirty="0"/>
              <a:t>Macau House Rental Platform</a:t>
            </a:r>
            <a:endParaRPr lang="en-US" sz="2800" dirty="0"/>
          </a:p>
        </p:txBody>
      </p:sp>
      <p:sp>
        <p:nvSpPr>
          <p:cNvPr id="24" name="文本框 23"/>
          <p:cNvSpPr txBox="1"/>
          <p:nvPr/>
        </p:nvSpPr>
        <p:spPr>
          <a:xfrm>
            <a:off x="8646404" y="1002907"/>
            <a:ext cx="984262"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solidFill>
                  <a:schemeClr val="bg2">
                    <a:lumMod val="75000"/>
                  </a:schemeClr>
                </a:solidFill>
                <a:latin typeface="+mn-ea"/>
              </a:rPr>
              <a:t>FUNCTION</a:t>
            </a:r>
            <a:endParaRPr lang="en-US" altLang="zh-CN" sz="1050" dirty="0">
              <a:solidFill>
                <a:schemeClr val="bg2">
                  <a:lumMod val="75000"/>
                </a:schemeClr>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344364" y="1221106"/>
            <a:ext cx="3770935" cy="4339650"/>
          </a:xfrm>
          <a:prstGeom prst="rect">
            <a:avLst/>
          </a:prstGeom>
          <a:noFill/>
        </p:spPr>
        <p:txBody>
          <a:bodyPr wrap="square" rtlCol="0">
            <a:spAutoFit/>
          </a:bodyPr>
          <a:lstStyle>
            <a:defPPr>
              <a:defRPr lang="en-US"/>
            </a:defPPr>
            <a:lvl1pPr algn="ctr">
              <a:defRPr sz="13800">
                <a:ln w="22225">
                  <a:gradFill>
                    <a:gsLst>
                      <a:gs pos="36000">
                        <a:schemeClr val="accent1">
                          <a:lumMod val="75000"/>
                        </a:schemeClr>
                      </a:gs>
                      <a:gs pos="100000">
                        <a:schemeClr val="accent2">
                          <a:lumMod val="20000"/>
                          <a:lumOff val="80000"/>
                          <a:alpha val="0"/>
                        </a:schemeClr>
                      </a:gs>
                    </a:gsLst>
                    <a:lin ang="5400000" scaled="1"/>
                  </a:gradFill>
                </a:ln>
                <a:solidFill>
                  <a:schemeClr val="accent2">
                    <a:lumMod val="20000"/>
                    <a:lumOff val="80000"/>
                    <a:alpha val="65000"/>
                  </a:schemeClr>
                </a:solidFill>
                <a:latin typeface="+mj-ea"/>
                <a:ea typeface="+mj-ea"/>
              </a:defRPr>
            </a:lvl1pPr>
          </a:lstStyle>
          <a:p>
            <a:r>
              <a:rPr lang="en-US" dirty="0"/>
              <a:t>Second</a:t>
            </a:r>
            <a:endParaRPr lang="en-US" dirty="0"/>
          </a:p>
        </p:txBody>
      </p:sp>
      <p:sp>
        <p:nvSpPr>
          <p:cNvPr id="3" name="文本框 2"/>
          <p:cNvSpPr txBox="1"/>
          <p:nvPr/>
        </p:nvSpPr>
        <p:spPr>
          <a:xfrm>
            <a:off x="4091951" y="2883099"/>
            <a:ext cx="4275760" cy="1015663"/>
          </a:xfrm>
          <a:prstGeom prst="rect">
            <a:avLst/>
          </a:prstGeom>
          <a:noFill/>
        </p:spPr>
        <p:txBody>
          <a:bodyPr wrap="square" rtlCol="0">
            <a:spAutoFit/>
          </a:bodyPr>
          <a:lstStyle/>
          <a:p>
            <a:pPr lvl="0">
              <a:defRPr/>
            </a:pPr>
            <a:r>
              <a:rPr lang="en-US" altLang="zh-CN" sz="6000" b="1" dirty="0">
                <a:solidFill>
                  <a:schemeClr val="accent2"/>
                </a:solidFill>
                <a:latin typeface="Times New Roman" panose="02020603050405020304" charset="0"/>
                <a:cs typeface="Times New Roman" panose="02020603050405020304" charset="0"/>
                <a:sym typeface="Arial" panose="020B0604020202020204" pitchFamily="34" charset="0"/>
              </a:rPr>
              <a:t>FUNCTION</a:t>
            </a:r>
            <a:endParaRPr lang="en-US" altLang="zh-CN" sz="1200" dirty="0">
              <a:solidFill>
                <a:schemeClr val="accent2"/>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8" name="文本框 17"/>
          <p:cNvSpPr txBox="1"/>
          <p:nvPr/>
        </p:nvSpPr>
        <p:spPr>
          <a:xfrm>
            <a:off x="4511040" y="3761232"/>
            <a:ext cx="3279648" cy="276999"/>
          </a:xfrm>
          <a:prstGeom prst="rect">
            <a:avLst/>
          </a:prstGeom>
          <a:noFill/>
        </p:spPr>
        <p:txBody>
          <a:bodyPr wrap="square" rtlCol="0">
            <a:spAutoFit/>
          </a:bodyPr>
          <a:lstStyle/>
          <a:p>
            <a:pPr algn="dist"/>
            <a:r>
              <a:rPr lang="en-US" sz="1200" dirty="0">
                <a:solidFill>
                  <a:schemeClr val="accent1">
                    <a:lumMod val="75000"/>
                  </a:schemeClr>
                </a:solidFill>
              </a:rPr>
              <a:t>WORKING CONDITIONS</a:t>
            </a:r>
            <a:endParaRPr lang="en-US" sz="1200" dirty="0">
              <a:solidFill>
                <a:schemeClr val="accent1">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10657" y="853070"/>
            <a:ext cx="5664581" cy="416011"/>
          </a:xfrm>
          <a:prstGeom prst="rect">
            <a:avLst/>
          </a:prstGeom>
          <a:noFill/>
        </p:spPr>
        <p:txBody>
          <a:bodyPr wrap="square" rtlCol="0">
            <a:spAutoFit/>
          </a:bodyPr>
          <a:lstStyle/>
          <a:p>
            <a:pPr>
              <a:lnSpc>
                <a:spcPct val="150000"/>
              </a:lnSpc>
              <a:spcBef>
                <a:spcPts val="1200"/>
              </a:spcBef>
            </a:pPr>
            <a:r>
              <a:rPr lang="zh-CN" altLang="en-US"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User Account Module</a:t>
            </a:r>
            <a:r>
              <a:rPr lang="en-US" altLang="zh-CN"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(tenants and landlords)</a:t>
            </a:r>
            <a:endParaRPr lang="en-US" altLang="zh-CN"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endParaRPr>
          </a:p>
        </p:txBody>
      </p:sp>
      <p:cxnSp>
        <p:nvCxnSpPr>
          <p:cNvPr id="25" name="直接连接符 24"/>
          <p:cNvCxnSpPr/>
          <p:nvPr/>
        </p:nvCxnSpPr>
        <p:spPr>
          <a:xfrm>
            <a:off x="9596036"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569254"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22818"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rot="3334306">
            <a:off x="1757253" y="3600748"/>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形状 32"/>
          <p:cNvSpPr/>
          <p:nvPr/>
        </p:nvSpPr>
        <p:spPr>
          <a:xfrm rot="3334306">
            <a:off x="6796930" y="3600748"/>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形状 33"/>
          <p:cNvSpPr/>
          <p:nvPr/>
        </p:nvSpPr>
        <p:spPr>
          <a:xfrm rot="19660481" flipV="1">
            <a:off x="4277092" y="3739132"/>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38"/>
          <p:cNvSpPr txBox="1"/>
          <p:nvPr/>
        </p:nvSpPr>
        <p:spPr>
          <a:xfrm>
            <a:off x="2277730" y="1989671"/>
            <a:ext cx="2530434" cy="1254318"/>
          </a:xfrm>
          <a:prstGeom prst="rect">
            <a:avLst/>
          </a:prstGeom>
          <a:noFill/>
        </p:spPr>
        <p:txBody>
          <a:bodyPr wrap="square" rtlCol="0">
            <a:spAutoFit/>
          </a:bodyPr>
          <a:lstStyle/>
          <a:p>
            <a:pPr>
              <a:lnSpc>
                <a:spcPct val="120000"/>
              </a:lnSpc>
            </a:pPr>
            <a:r>
              <a:rPr lang="en-US" altLang="zh-CN" sz="1600" dirty="0">
                <a:solidFill>
                  <a:schemeClr val="accent1"/>
                </a:solidFill>
                <a:latin typeface="+mn-ea"/>
              </a:rPr>
              <a:t>First, customers need to register their own account, whether they are tenants or landlords</a:t>
            </a:r>
            <a:endParaRPr lang="zh-CN" altLang="en-US" sz="1600" dirty="0">
              <a:solidFill>
                <a:schemeClr val="accent1"/>
              </a:solidFill>
              <a:latin typeface="+mn-ea"/>
            </a:endParaRPr>
          </a:p>
        </p:txBody>
      </p:sp>
      <p:sp>
        <p:nvSpPr>
          <p:cNvPr id="40" name="文本框 39"/>
          <p:cNvSpPr txBox="1"/>
          <p:nvPr/>
        </p:nvSpPr>
        <p:spPr>
          <a:xfrm>
            <a:off x="7889911" y="2183215"/>
            <a:ext cx="2530434" cy="663387"/>
          </a:xfrm>
          <a:prstGeom prst="rect">
            <a:avLst/>
          </a:prstGeom>
          <a:noFill/>
        </p:spPr>
        <p:txBody>
          <a:bodyPr wrap="square" rtlCol="0">
            <a:spAutoFit/>
          </a:bodyPr>
          <a:lstStyle>
            <a:defPPr>
              <a:defRPr lang="zh-CN"/>
            </a:defPPr>
            <a:lvl1pPr>
              <a:lnSpc>
                <a:spcPct val="120000"/>
              </a:lnSpc>
              <a:defRPr sz="1600">
                <a:solidFill>
                  <a:schemeClr val="accent1"/>
                </a:solidFill>
                <a:latin typeface="+mn-ea"/>
              </a:defRPr>
            </a:lvl1pPr>
          </a:lstStyle>
          <a:p>
            <a:r>
              <a:rPr lang="en-US" altLang="zh-CN" dirty="0"/>
              <a:t>Third, you can view your user interface</a:t>
            </a:r>
            <a:endParaRPr lang="zh-CN" altLang="en-US" dirty="0"/>
          </a:p>
        </p:txBody>
      </p:sp>
      <p:sp>
        <p:nvSpPr>
          <p:cNvPr id="41" name="文本框 40"/>
          <p:cNvSpPr txBox="1"/>
          <p:nvPr/>
        </p:nvSpPr>
        <p:spPr>
          <a:xfrm>
            <a:off x="4003265" y="4414404"/>
            <a:ext cx="2530434" cy="958852"/>
          </a:xfrm>
          <a:prstGeom prst="rect">
            <a:avLst/>
          </a:prstGeom>
          <a:noFill/>
        </p:spPr>
        <p:txBody>
          <a:bodyPr wrap="square" rtlCol="0">
            <a:spAutoFit/>
          </a:bodyPr>
          <a:lstStyle/>
          <a:p>
            <a:pPr>
              <a:lnSpc>
                <a:spcPct val="120000"/>
              </a:lnSpc>
            </a:pPr>
            <a:r>
              <a:rPr lang="en-US" altLang="zh-CN" sz="1600" dirty="0">
                <a:solidFill>
                  <a:schemeClr val="accent1"/>
                </a:solidFill>
                <a:latin typeface="+mn-ea"/>
              </a:rPr>
              <a:t>Second, customers are required to log in to their account</a:t>
            </a:r>
            <a:endParaRPr lang="zh-CN" altLang="en-US" sz="1600" dirty="0">
              <a:solidFill>
                <a:schemeClr val="accent1"/>
              </a:solidFill>
              <a:latin typeface="+mn-ea"/>
            </a:endParaRPr>
          </a:p>
        </p:txBody>
      </p:sp>
      <p:sp>
        <p:nvSpPr>
          <p:cNvPr id="42" name="文本框 41"/>
          <p:cNvSpPr txBox="1"/>
          <p:nvPr/>
        </p:nvSpPr>
        <p:spPr>
          <a:xfrm>
            <a:off x="9122684" y="4566717"/>
            <a:ext cx="2530434" cy="958852"/>
          </a:xfrm>
          <a:prstGeom prst="rect">
            <a:avLst/>
          </a:prstGeom>
          <a:noFill/>
        </p:spPr>
        <p:txBody>
          <a:bodyPr wrap="square" rtlCol="0">
            <a:spAutoFit/>
          </a:bodyPr>
          <a:lstStyle/>
          <a:p>
            <a:pPr>
              <a:lnSpc>
                <a:spcPct val="120000"/>
              </a:lnSpc>
            </a:pPr>
            <a:r>
              <a:rPr lang="en-US" altLang="zh-CN" sz="1600" dirty="0">
                <a:solidFill>
                  <a:schemeClr val="accent1"/>
                </a:solidFill>
                <a:latin typeface="+mn-ea"/>
              </a:rPr>
              <a:t>Finally, if you log out, you will return to our homepage</a:t>
            </a:r>
            <a:r>
              <a:rPr lang="zh-CN" altLang="en-US" sz="1600" dirty="0">
                <a:solidFill>
                  <a:schemeClr val="accent1"/>
                </a:solidFill>
                <a:latin typeface="+mn-ea"/>
              </a:rPr>
              <a:t>。</a:t>
            </a:r>
            <a:endParaRPr lang="zh-CN" altLang="en-US" sz="1600" dirty="0">
              <a:solidFill>
                <a:schemeClr val="accent1"/>
              </a:solidFill>
              <a:latin typeface="+mn-ea"/>
            </a:endParaRPr>
          </a:p>
        </p:txBody>
      </p:sp>
      <p:pic>
        <p:nvPicPr>
          <p:cNvPr id="6" name="图片 5"/>
          <p:cNvPicPr>
            <a:picLocks noChangeAspect="1"/>
          </p:cNvPicPr>
          <p:nvPr/>
        </p:nvPicPr>
        <p:blipFill>
          <a:blip r:embed="rId1"/>
          <a:stretch>
            <a:fillRect/>
          </a:stretch>
        </p:blipFill>
        <p:spPr>
          <a:xfrm>
            <a:off x="807475" y="1720401"/>
            <a:ext cx="1268565" cy="1589017"/>
          </a:xfrm>
          <a:prstGeom prst="rect">
            <a:avLst/>
          </a:prstGeom>
        </p:spPr>
      </p:pic>
      <p:pic>
        <p:nvPicPr>
          <p:cNvPr id="8" name="图片 7"/>
          <p:cNvPicPr>
            <a:picLocks noChangeAspect="1"/>
          </p:cNvPicPr>
          <p:nvPr/>
        </p:nvPicPr>
        <p:blipFill>
          <a:blip r:embed="rId2"/>
          <a:stretch>
            <a:fillRect/>
          </a:stretch>
        </p:blipFill>
        <p:spPr>
          <a:xfrm>
            <a:off x="2277730" y="4263232"/>
            <a:ext cx="1446545" cy="1770353"/>
          </a:xfrm>
          <a:prstGeom prst="rect">
            <a:avLst/>
          </a:prstGeom>
        </p:spPr>
      </p:pic>
      <p:pic>
        <p:nvPicPr>
          <p:cNvPr id="11" name="图片 10"/>
          <p:cNvPicPr>
            <a:picLocks noChangeAspect="1"/>
          </p:cNvPicPr>
          <p:nvPr/>
        </p:nvPicPr>
        <p:blipFill>
          <a:blip r:embed="rId3"/>
          <a:stretch>
            <a:fillRect/>
          </a:stretch>
        </p:blipFill>
        <p:spPr>
          <a:xfrm>
            <a:off x="5157787" y="1845083"/>
            <a:ext cx="2541473" cy="1369086"/>
          </a:xfrm>
          <a:prstGeom prst="rect">
            <a:avLst/>
          </a:prstGeom>
        </p:spPr>
      </p:pic>
      <p:pic>
        <p:nvPicPr>
          <p:cNvPr id="13" name="图片 12"/>
          <p:cNvPicPr>
            <a:picLocks noChangeAspect="1"/>
          </p:cNvPicPr>
          <p:nvPr/>
        </p:nvPicPr>
        <p:blipFill>
          <a:blip r:embed="rId4"/>
          <a:stretch>
            <a:fillRect/>
          </a:stretch>
        </p:blipFill>
        <p:spPr>
          <a:xfrm>
            <a:off x="6592250" y="4361600"/>
            <a:ext cx="2405718" cy="1369086"/>
          </a:xfrm>
          <a:prstGeom prst="rect">
            <a:avLst/>
          </a:prstGeom>
        </p:spPr>
      </p:pic>
      <p:sp>
        <p:nvSpPr>
          <p:cNvPr id="14" name="文本框 13"/>
          <p:cNvSpPr txBox="1"/>
          <p:nvPr/>
        </p:nvSpPr>
        <p:spPr>
          <a:xfrm>
            <a:off x="7404540" y="990489"/>
            <a:ext cx="1160763" cy="246221"/>
          </a:xfrm>
          <a:prstGeom prst="rect">
            <a:avLst/>
          </a:prstGeom>
          <a:noFill/>
        </p:spPr>
        <p:txBody>
          <a:bodyPr wrap="square">
            <a:spAutoFit/>
          </a:bodyPr>
          <a:lstStyle/>
          <a:p>
            <a:pPr lvl="0">
              <a:defRPr/>
            </a:pPr>
            <a:r>
              <a:rPr lang="en-US" altLang="zh-CN" sz="10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rPr>
              <a:t>INTORDUCTION</a:t>
            </a:r>
            <a:endParaRPr lang="en-US" altLang="zh-CN" sz="7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5" name="文本框 14"/>
          <p:cNvSpPr txBox="1"/>
          <p:nvPr/>
        </p:nvSpPr>
        <p:spPr>
          <a:xfrm>
            <a:off x="8611366" y="982794"/>
            <a:ext cx="984262" cy="253916"/>
          </a:xfrm>
          <a:prstGeom prst="rect">
            <a:avLst/>
          </a:prstGeom>
          <a:noFill/>
        </p:spPr>
        <p:txBody>
          <a:bodyPr wrap="square">
            <a:spAutoFit/>
          </a:bodyPr>
          <a:lstStyle/>
          <a:p>
            <a:pPr lvl="0">
              <a:defRPr/>
            </a:pPr>
            <a:r>
              <a:rPr lang="en-US" altLang="zh-CN" sz="1050" b="1" dirty="0">
                <a:solidFill>
                  <a:schemeClr val="accent2"/>
                </a:solidFill>
                <a:latin typeface="Times New Roman" panose="02020603050405020304" charset="0"/>
                <a:cs typeface="Times New Roman" panose="02020603050405020304" charset="0"/>
                <a:sym typeface="Arial" panose="020B0604020202020204" pitchFamily="34" charset="0"/>
              </a:rPr>
              <a:t>FUNCTION</a:t>
            </a:r>
            <a:endParaRPr lang="en-US" altLang="zh-CN" sz="800" dirty="0">
              <a:solidFill>
                <a:schemeClr val="accent2"/>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6" name="文本框 15"/>
          <p:cNvSpPr txBox="1"/>
          <p:nvPr/>
        </p:nvSpPr>
        <p:spPr>
          <a:xfrm>
            <a:off x="9595670" y="1015596"/>
            <a:ext cx="984262"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solidFill>
                  <a:schemeClr val="bg2">
                    <a:lumMod val="75000"/>
                  </a:schemeClr>
                </a:solidFill>
                <a:latin typeface="+mn-ea"/>
              </a:rPr>
              <a:t>TECH</a:t>
            </a:r>
            <a:endParaRPr lang="en-US" altLang="zh-CN" sz="1050" dirty="0">
              <a:solidFill>
                <a:schemeClr val="bg2">
                  <a:lumMod val="75000"/>
                </a:schemeClr>
              </a:solidFill>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10657" y="853070"/>
            <a:ext cx="5664581" cy="460375"/>
          </a:xfrm>
          <a:prstGeom prst="rect">
            <a:avLst/>
          </a:prstGeom>
          <a:noFill/>
        </p:spPr>
        <p:txBody>
          <a:bodyPr wrap="square" rtlCol="0">
            <a:spAutoFit/>
          </a:bodyPr>
          <a:lstStyle/>
          <a:p>
            <a:pPr>
              <a:lnSpc>
                <a:spcPct val="150000"/>
              </a:lnSpc>
              <a:spcBef>
                <a:spcPts val="1200"/>
              </a:spcBef>
            </a:pPr>
            <a:r>
              <a:rPr lang="zh-CN" altLang="en-US"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User </a:t>
            </a:r>
            <a:r>
              <a:rPr lang="en-US" altLang="zh-CN"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profile(tenants and landlords)</a:t>
            </a:r>
            <a:endParaRPr lang="en-US" altLang="zh-CN"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endParaRPr>
          </a:p>
        </p:txBody>
      </p:sp>
      <p:cxnSp>
        <p:nvCxnSpPr>
          <p:cNvPr id="24" name="直接连接符 23"/>
          <p:cNvCxnSpPr/>
          <p:nvPr/>
        </p:nvCxnSpPr>
        <p:spPr>
          <a:xfrm>
            <a:off x="7649600"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596036"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569254"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22818"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rot="3334306">
            <a:off x="1757253" y="3600748"/>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形状 32"/>
          <p:cNvSpPr/>
          <p:nvPr/>
        </p:nvSpPr>
        <p:spPr>
          <a:xfrm rot="3334306">
            <a:off x="6796930" y="3600748"/>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形状 33"/>
          <p:cNvSpPr/>
          <p:nvPr/>
        </p:nvSpPr>
        <p:spPr>
          <a:xfrm rot="19660481" flipV="1">
            <a:off x="4277092" y="3739132"/>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38"/>
          <p:cNvSpPr txBox="1"/>
          <p:nvPr/>
        </p:nvSpPr>
        <p:spPr>
          <a:xfrm>
            <a:off x="2502520" y="1845526"/>
            <a:ext cx="2530434" cy="1271270"/>
          </a:xfrm>
          <a:prstGeom prst="rect">
            <a:avLst/>
          </a:prstGeom>
          <a:noFill/>
        </p:spPr>
        <p:txBody>
          <a:bodyPr wrap="square" rtlCol="0">
            <a:spAutoFit/>
          </a:bodyPr>
          <a:lstStyle/>
          <a:p>
            <a:pPr>
              <a:lnSpc>
                <a:spcPct val="120000"/>
              </a:lnSpc>
            </a:pPr>
            <a:r>
              <a:rPr lang="en-US" altLang="zh-CN" sz="1600" dirty="0">
                <a:solidFill>
                  <a:schemeClr val="accent1"/>
                </a:solidFill>
                <a:latin typeface="+mn-ea"/>
              </a:rPr>
              <a:t>When you enter the user interface, you will be able to modify your user profile</a:t>
            </a:r>
            <a:endParaRPr lang="en-US" altLang="zh-CN" sz="1600" dirty="0">
              <a:solidFill>
                <a:schemeClr val="accent1"/>
              </a:solidFill>
              <a:latin typeface="+mn-ea"/>
            </a:endParaRPr>
          </a:p>
        </p:txBody>
      </p:sp>
      <p:sp>
        <p:nvSpPr>
          <p:cNvPr id="40" name="文本框 39"/>
          <p:cNvSpPr txBox="1"/>
          <p:nvPr/>
        </p:nvSpPr>
        <p:spPr>
          <a:xfrm>
            <a:off x="8655050" y="1583055"/>
            <a:ext cx="2496820" cy="1532890"/>
          </a:xfrm>
          <a:prstGeom prst="rect">
            <a:avLst/>
          </a:prstGeom>
          <a:noFill/>
        </p:spPr>
        <p:txBody>
          <a:bodyPr wrap="square" rtlCol="0">
            <a:noAutofit/>
          </a:bodyPr>
          <a:lstStyle>
            <a:defPPr>
              <a:defRPr lang="zh-CN"/>
            </a:defPPr>
            <a:lvl1pPr>
              <a:lnSpc>
                <a:spcPct val="120000"/>
              </a:lnSpc>
              <a:defRPr sz="1600">
                <a:solidFill>
                  <a:schemeClr val="accent1"/>
                </a:solidFill>
                <a:latin typeface="+mn-ea"/>
              </a:defRPr>
            </a:lvl1pPr>
          </a:lstStyle>
          <a:p>
            <a:r>
              <a:rPr lang="en-US" altLang="zh-CN" dirty="0"/>
              <a:t>After you modify your user information, our database will also be updated simultaneously.</a:t>
            </a:r>
            <a:endParaRPr lang="en-US" altLang="zh-CN" dirty="0"/>
          </a:p>
        </p:txBody>
      </p:sp>
      <p:sp>
        <p:nvSpPr>
          <p:cNvPr id="41" name="文本框 40"/>
          <p:cNvSpPr txBox="1"/>
          <p:nvPr/>
        </p:nvSpPr>
        <p:spPr>
          <a:xfrm>
            <a:off x="3778885" y="4407535"/>
            <a:ext cx="2813050" cy="1565910"/>
          </a:xfrm>
          <a:prstGeom prst="rect">
            <a:avLst/>
          </a:prstGeom>
          <a:noFill/>
        </p:spPr>
        <p:txBody>
          <a:bodyPr wrap="square" rtlCol="0">
            <a:spAutoFit/>
          </a:bodyPr>
          <a:lstStyle/>
          <a:p>
            <a:pPr>
              <a:lnSpc>
                <a:spcPct val="120000"/>
              </a:lnSpc>
            </a:pPr>
            <a:r>
              <a:rPr lang="en-US" altLang="zh-CN" sz="1600" dirty="0">
                <a:solidFill>
                  <a:schemeClr val="accent1"/>
                </a:solidFill>
                <a:latin typeface="+mn-ea"/>
              </a:rPr>
              <a:t>The information available for modification includes user name, user phone number, user email address, and user address.</a:t>
            </a:r>
            <a:endParaRPr lang="en-US" altLang="zh-CN" sz="1600" dirty="0">
              <a:solidFill>
                <a:schemeClr val="accent1"/>
              </a:solidFill>
              <a:latin typeface="+mn-ea"/>
            </a:endParaRPr>
          </a:p>
        </p:txBody>
      </p:sp>
      <p:sp>
        <p:nvSpPr>
          <p:cNvPr id="42" name="文本框 41"/>
          <p:cNvSpPr txBox="1"/>
          <p:nvPr/>
        </p:nvSpPr>
        <p:spPr>
          <a:xfrm>
            <a:off x="8808085" y="4263390"/>
            <a:ext cx="2651760" cy="1565910"/>
          </a:xfrm>
          <a:prstGeom prst="rect">
            <a:avLst/>
          </a:prstGeom>
          <a:noFill/>
        </p:spPr>
        <p:txBody>
          <a:bodyPr wrap="square" rtlCol="0">
            <a:spAutoFit/>
          </a:bodyPr>
          <a:lstStyle/>
          <a:p>
            <a:pPr>
              <a:lnSpc>
                <a:spcPct val="120000"/>
              </a:lnSpc>
            </a:pPr>
            <a:r>
              <a:rPr sz="1600" dirty="0">
                <a:solidFill>
                  <a:schemeClr val="accent1"/>
                </a:solidFill>
                <a:latin typeface="+mn-ea"/>
              </a:rPr>
              <a:t>After the update is successfully completed, you will be prompted that your user profile has been successfully updated.</a:t>
            </a:r>
            <a:endParaRPr sz="1600" dirty="0">
              <a:solidFill>
                <a:schemeClr val="accent1"/>
              </a:solidFill>
              <a:latin typeface="+mn-ea"/>
            </a:endParaRPr>
          </a:p>
        </p:txBody>
      </p:sp>
      <p:sp>
        <p:nvSpPr>
          <p:cNvPr id="4" name="文本框 3"/>
          <p:cNvSpPr txBox="1"/>
          <p:nvPr/>
        </p:nvSpPr>
        <p:spPr>
          <a:xfrm>
            <a:off x="7721731" y="1583218"/>
            <a:ext cx="984262" cy="253916"/>
          </a:xfrm>
          <a:prstGeom prst="rect">
            <a:avLst/>
          </a:prstGeom>
          <a:noFill/>
        </p:spPr>
        <p:txBody>
          <a:bodyPr wrap="square">
            <a:spAutoFit/>
          </a:bodyPr>
          <a:lstStyle/>
          <a:p>
            <a:pPr lvl="0">
              <a:defRPr/>
            </a:pPr>
            <a:r>
              <a:rPr lang="en-US" altLang="zh-CN" sz="1050" b="1" dirty="0">
                <a:solidFill>
                  <a:schemeClr val="accent2"/>
                </a:solidFill>
                <a:latin typeface="Times New Roman" panose="02020603050405020304" charset="0"/>
                <a:cs typeface="Times New Roman" panose="02020603050405020304" charset="0"/>
                <a:sym typeface="Arial" panose="020B0604020202020204" pitchFamily="34" charset="0"/>
              </a:rPr>
              <a:t>FUNCTION</a:t>
            </a:r>
            <a:endParaRPr lang="en-US" altLang="zh-CN" sz="800" dirty="0">
              <a:solidFill>
                <a:schemeClr val="accent2"/>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4" name="文本框 13"/>
          <p:cNvSpPr txBox="1"/>
          <p:nvPr/>
        </p:nvSpPr>
        <p:spPr>
          <a:xfrm>
            <a:off x="7462325" y="991124"/>
            <a:ext cx="1160763" cy="246221"/>
          </a:xfrm>
          <a:prstGeom prst="rect">
            <a:avLst/>
          </a:prstGeom>
          <a:noFill/>
        </p:spPr>
        <p:txBody>
          <a:bodyPr wrap="square">
            <a:spAutoFit/>
          </a:bodyPr>
          <a:lstStyle/>
          <a:p>
            <a:pPr lvl="0">
              <a:defRPr/>
            </a:pPr>
            <a:r>
              <a:rPr lang="en-US" altLang="zh-CN" sz="10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rPr>
              <a:t>INTORDUCTION</a:t>
            </a:r>
            <a:endParaRPr lang="en-US" altLang="zh-CN" sz="7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5" name="文本框 14"/>
          <p:cNvSpPr txBox="1"/>
          <p:nvPr/>
        </p:nvSpPr>
        <p:spPr>
          <a:xfrm>
            <a:off x="8617081" y="998669"/>
            <a:ext cx="984262" cy="253916"/>
          </a:xfrm>
          <a:prstGeom prst="rect">
            <a:avLst/>
          </a:prstGeom>
          <a:noFill/>
        </p:spPr>
        <p:txBody>
          <a:bodyPr wrap="square">
            <a:spAutoFit/>
          </a:bodyPr>
          <a:lstStyle/>
          <a:p>
            <a:pPr lvl="0">
              <a:defRPr/>
            </a:pPr>
            <a:r>
              <a:rPr lang="en-US" altLang="zh-CN" sz="1050" b="1" dirty="0">
                <a:solidFill>
                  <a:schemeClr val="accent2"/>
                </a:solidFill>
                <a:latin typeface="Times New Roman" panose="02020603050405020304" charset="0"/>
                <a:cs typeface="Times New Roman" panose="02020603050405020304" charset="0"/>
                <a:sym typeface="Arial" panose="020B0604020202020204" pitchFamily="34" charset="0"/>
              </a:rPr>
              <a:t>FUNCTION</a:t>
            </a:r>
            <a:endParaRPr lang="en-US" altLang="zh-CN" sz="800" dirty="0">
              <a:solidFill>
                <a:schemeClr val="accent2"/>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6" name="文本框 15"/>
          <p:cNvSpPr txBox="1"/>
          <p:nvPr/>
        </p:nvSpPr>
        <p:spPr>
          <a:xfrm>
            <a:off x="9562015" y="991466"/>
            <a:ext cx="984262"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solidFill>
                  <a:schemeClr val="bg2">
                    <a:lumMod val="75000"/>
                  </a:schemeClr>
                </a:solidFill>
                <a:latin typeface="+mn-ea"/>
              </a:rPr>
              <a:t>TECH</a:t>
            </a:r>
            <a:endParaRPr lang="en-US" altLang="zh-CN" sz="1050" dirty="0">
              <a:solidFill>
                <a:schemeClr val="bg2">
                  <a:lumMod val="75000"/>
                </a:schemeClr>
              </a:solidFill>
              <a:latin typeface="+mn-ea"/>
            </a:endParaRPr>
          </a:p>
        </p:txBody>
      </p:sp>
      <p:pic>
        <p:nvPicPr>
          <p:cNvPr id="2" name="图片 1"/>
          <p:cNvPicPr>
            <a:picLocks noChangeAspect="1"/>
          </p:cNvPicPr>
          <p:nvPr/>
        </p:nvPicPr>
        <p:blipFill>
          <a:blip r:embed="rId1"/>
          <a:stretch>
            <a:fillRect/>
          </a:stretch>
        </p:blipFill>
        <p:spPr>
          <a:xfrm>
            <a:off x="808355" y="1583055"/>
            <a:ext cx="1569720" cy="1587500"/>
          </a:xfrm>
          <a:prstGeom prst="rect">
            <a:avLst/>
          </a:prstGeom>
        </p:spPr>
      </p:pic>
      <p:pic>
        <p:nvPicPr>
          <p:cNvPr id="3" name="图片 2"/>
          <p:cNvPicPr>
            <a:picLocks noChangeAspect="1"/>
          </p:cNvPicPr>
          <p:nvPr/>
        </p:nvPicPr>
        <p:blipFill>
          <a:blip r:embed="rId2"/>
          <a:stretch>
            <a:fillRect/>
          </a:stretch>
        </p:blipFill>
        <p:spPr>
          <a:xfrm>
            <a:off x="807085" y="4263390"/>
            <a:ext cx="2917190" cy="1512570"/>
          </a:xfrm>
          <a:prstGeom prst="rect">
            <a:avLst/>
          </a:prstGeom>
        </p:spPr>
      </p:pic>
      <p:pic>
        <p:nvPicPr>
          <p:cNvPr id="5" name="图片 4"/>
          <p:cNvPicPr>
            <a:picLocks noChangeAspect="1"/>
          </p:cNvPicPr>
          <p:nvPr/>
        </p:nvPicPr>
        <p:blipFill>
          <a:blip r:embed="rId3"/>
          <a:stretch>
            <a:fillRect/>
          </a:stretch>
        </p:blipFill>
        <p:spPr>
          <a:xfrm>
            <a:off x="5033010" y="1583055"/>
            <a:ext cx="3562985" cy="1938020"/>
          </a:xfrm>
          <a:prstGeom prst="rect">
            <a:avLst/>
          </a:prstGeom>
        </p:spPr>
      </p:pic>
      <p:pic>
        <p:nvPicPr>
          <p:cNvPr id="7" name="图片 6"/>
          <p:cNvPicPr>
            <a:picLocks noChangeAspect="1"/>
          </p:cNvPicPr>
          <p:nvPr/>
        </p:nvPicPr>
        <p:blipFill>
          <a:blip r:embed="rId4"/>
          <a:stretch>
            <a:fillRect/>
          </a:stretch>
        </p:blipFill>
        <p:spPr>
          <a:xfrm>
            <a:off x="6463030" y="4263390"/>
            <a:ext cx="2243455" cy="14509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91937" y="853705"/>
            <a:ext cx="5664581" cy="460375"/>
          </a:xfrm>
          <a:prstGeom prst="rect">
            <a:avLst/>
          </a:prstGeom>
          <a:noFill/>
        </p:spPr>
        <p:txBody>
          <a:bodyPr wrap="square" rtlCol="0">
            <a:spAutoFit/>
          </a:bodyPr>
          <a:lstStyle/>
          <a:p>
            <a:pPr>
              <a:lnSpc>
                <a:spcPct val="150000"/>
              </a:lnSpc>
              <a:spcBef>
                <a:spcPts val="1200"/>
              </a:spcBef>
            </a:pPr>
            <a:r>
              <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User </a:t>
            </a:r>
            <a:r>
              <a:rPr lang="en-US"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filtrate</a:t>
            </a:r>
            <a:r>
              <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 function</a:t>
            </a:r>
            <a:endPar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endParaRPr>
          </a:p>
        </p:txBody>
      </p:sp>
      <p:cxnSp>
        <p:nvCxnSpPr>
          <p:cNvPr id="24" name="直接连接符 23"/>
          <p:cNvCxnSpPr/>
          <p:nvPr/>
        </p:nvCxnSpPr>
        <p:spPr>
          <a:xfrm>
            <a:off x="7649600"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596036"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569254"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22818"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rot="3334306">
            <a:off x="1315293" y="4413548"/>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2454275" y="4333240"/>
            <a:ext cx="3263265" cy="1271270"/>
          </a:xfrm>
          <a:prstGeom prst="rect">
            <a:avLst/>
          </a:prstGeom>
          <a:noFill/>
        </p:spPr>
        <p:txBody>
          <a:bodyPr wrap="square" rtlCol="0">
            <a:spAutoFit/>
          </a:bodyPr>
          <a:lstStyle>
            <a:defPPr>
              <a:defRPr lang="zh-CN"/>
            </a:defPPr>
            <a:lvl1pPr>
              <a:lnSpc>
                <a:spcPct val="120000"/>
              </a:lnSpc>
              <a:defRPr sz="1600">
                <a:solidFill>
                  <a:schemeClr val="accent1"/>
                </a:solidFill>
                <a:latin typeface="+mn-ea"/>
              </a:defRPr>
            </a:lvl1pPr>
          </a:lstStyle>
          <a:p>
            <a:r>
              <a:rPr lang="en-US" altLang="zh-CN" dirty="0"/>
              <a:t>Once you're logged in, you can use the search and filter functions on the home page to view your ideal rental properties</a:t>
            </a:r>
            <a:endParaRPr lang="en-US" altLang="zh-CN" dirty="0"/>
          </a:p>
        </p:txBody>
      </p:sp>
      <p:sp>
        <p:nvSpPr>
          <p:cNvPr id="14" name="文本框 13"/>
          <p:cNvSpPr txBox="1"/>
          <p:nvPr/>
        </p:nvSpPr>
        <p:spPr>
          <a:xfrm>
            <a:off x="7420415" y="998744"/>
            <a:ext cx="1160763" cy="246221"/>
          </a:xfrm>
          <a:prstGeom prst="rect">
            <a:avLst/>
          </a:prstGeom>
          <a:noFill/>
        </p:spPr>
        <p:txBody>
          <a:bodyPr wrap="square">
            <a:spAutoFit/>
          </a:bodyPr>
          <a:lstStyle/>
          <a:p>
            <a:pPr lvl="0">
              <a:defRPr/>
            </a:pPr>
            <a:r>
              <a:rPr lang="en-US" altLang="zh-CN" sz="10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rPr>
              <a:t>INTORDUCTION</a:t>
            </a:r>
            <a:endParaRPr lang="en-US" altLang="zh-CN" sz="7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5" name="文本框 14"/>
          <p:cNvSpPr txBox="1"/>
          <p:nvPr/>
        </p:nvSpPr>
        <p:spPr>
          <a:xfrm>
            <a:off x="8596761" y="991049"/>
            <a:ext cx="984262" cy="253916"/>
          </a:xfrm>
          <a:prstGeom prst="rect">
            <a:avLst/>
          </a:prstGeom>
          <a:noFill/>
        </p:spPr>
        <p:txBody>
          <a:bodyPr wrap="square">
            <a:spAutoFit/>
          </a:bodyPr>
          <a:lstStyle/>
          <a:p>
            <a:pPr lvl="0">
              <a:defRPr/>
            </a:pPr>
            <a:r>
              <a:rPr lang="en-US" altLang="zh-CN" sz="1050" b="1" dirty="0">
                <a:solidFill>
                  <a:schemeClr val="accent2"/>
                </a:solidFill>
                <a:latin typeface="Times New Roman" panose="02020603050405020304" charset="0"/>
                <a:cs typeface="Times New Roman" panose="02020603050405020304" charset="0"/>
                <a:sym typeface="Arial" panose="020B0604020202020204" pitchFamily="34" charset="0"/>
              </a:rPr>
              <a:t>FUNCTION</a:t>
            </a:r>
            <a:endParaRPr lang="en-US" altLang="zh-CN" sz="800" dirty="0">
              <a:solidFill>
                <a:schemeClr val="accent2"/>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6" name="文本框 15"/>
          <p:cNvSpPr txBox="1"/>
          <p:nvPr/>
        </p:nvSpPr>
        <p:spPr>
          <a:xfrm>
            <a:off x="9582970" y="991466"/>
            <a:ext cx="984262"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solidFill>
                  <a:schemeClr val="bg2">
                    <a:lumMod val="75000"/>
                  </a:schemeClr>
                </a:solidFill>
                <a:latin typeface="+mn-ea"/>
              </a:rPr>
              <a:t>TECH</a:t>
            </a:r>
            <a:endParaRPr lang="en-US" altLang="zh-CN" sz="1050" dirty="0">
              <a:solidFill>
                <a:schemeClr val="bg2">
                  <a:lumMod val="75000"/>
                </a:schemeClr>
              </a:solidFill>
              <a:latin typeface="+mn-ea"/>
            </a:endParaRPr>
          </a:p>
        </p:txBody>
      </p:sp>
      <p:pic>
        <p:nvPicPr>
          <p:cNvPr id="2" name="图片 1"/>
          <p:cNvPicPr>
            <a:picLocks noChangeAspect="1"/>
          </p:cNvPicPr>
          <p:nvPr/>
        </p:nvPicPr>
        <p:blipFill>
          <a:blip r:embed="rId1"/>
          <a:stretch>
            <a:fillRect/>
          </a:stretch>
        </p:blipFill>
        <p:spPr>
          <a:xfrm>
            <a:off x="892810" y="1430655"/>
            <a:ext cx="4577080" cy="2574925"/>
          </a:xfrm>
          <a:prstGeom prst="rect">
            <a:avLst/>
          </a:prstGeom>
        </p:spPr>
      </p:pic>
      <p:pic>
        <p:nvPicPr>
          <p:cNvPr id="5" name="图片 4"/>
          <p:cNvPicPr>
            <a:picLocks noChangeAspect="1"/>
          </p:cNvPicPr>
          <p:nvPr/>
        </p:nvPicPr>
        <p:blipFill>
          <a:blip r:embed="rId2"/>
          <a:stretch>
            <a:fillRect/>
          </a:stretch>
        </p:blipFill>
        <p:spPr>
          <a:xfrm>
            <a:off x="6163945" y="1430655"/>
            <a:ext cx="4744720" cy="2574290"/>
          </a:xfrm>
          <a:prstGeom prst="rect">
            <a:avLst/>
          </a:prstGeom>
        </p:spPr>
      </p:pic>
      <p:sp>
        <p:nvSpPr>
          <p:cNvPr id="7" name="任意多边形: 形状 33"/>
          <p:cNvSpPr/>
          <p:nvPr/>
        </p:nvSpPr>
        <p:spPr>
          <a:xfrm rot="19660481" flipV="1">
            <a:off x="5623927" y="4619877"/>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6651625" y="4293870"/>
            <a:ext cx="4257040" cy="1765300"/>
          </a:xfrm>
          <a:prstGeom prst="rect">
            <a:avLst/>
          </a:prstGeom>
          <a:noFill/>
        </p:spPr>
        <p:txBody>
          <a:bodyPr wrap="square" rtlCol="0" anchor="t">
            <a:noAutofit/>
          </a:bodyPr>
          <a:p>
            <a:r>
              <a:rPr lang="zh-CN" altLang="en-US">
                <a:solidFill>
                  <a:schemeClr val="accent1"/>
                </a:solidFill>
              </a:rPr>
              <a:t>Using this function, users can easily find various information about the house they want, including rent, owner and house size.</a:t>
            </a:r>
            <a:endParaRPr lang="zh-CN" altLang="en-US">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91937" y="853705"/>
            <a:ext cx="5664581" cy="460375"/>
          </a:xfrm>
          <a:prstGeom prst="rect">
            <a:avLst/>
          </a:prstGeom>
          <a:noFill/>
        </p:spPr>
        <p:txBody>
          <a:bodyPr wrap="square" rtlCol="0">
            <a:spAutoFit/>
          </a:bodyPr>
          <a:lstStyle/>
          <a:p>
            <a:pPr>
              <a:lnSpc>
                <a:spcPct val="150000"/>
              </a:lnSpc>
              <a:spcBef>
                <a:spcPts val="1200"/>
              </a:spcBef>
            </a:pPr>
            <a:r>
              <a:rPr lang="en-US"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Place</a:t>
            </a:r>
            <a:r>
              <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 </a:t>
            </a:r>
            <a:r>
              <a:rPr lang="en-US"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Order</a:t>
            </a:r>
            <a:r>
              <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rPr>
              <a:t> function</a:t>
            </a:r>
            <a:endParaRPr sz="1600" b="1" dirty="0">
              <a:solidFill>
                <a:schemeClr val="accent2"/>
              </a:solidFill>
              <a:latin typeface="Arial" panose="020B0604020202020204" pitchFamily="34" charset="0"/>
              <a:ea typeface="黑体" panose="02010609060101010101" pitchFamily="49" charset="-122"/>
              <a:cs typeface="+mn-ea"/>
              <a:sym typeface="Arial" panose="020B0604020202020204" pitchFamily="34" charset="0"/>
            </a:endParaRPr>
          </a:p>
        </p:txBody>
      </p:sp>
      <p:cxnSp>
        <p:nvCxnSpPr>
          <p:cNvPr id="25" name="直接连接符 24"/>
          <p:cNvCxnSpPr/>
          <p:nvPr/>
        </p:nvCxnSpPr>
        <p:spPr>
          <a:xfrm>
            <a:off x="9596036"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569254"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22818" y="1063783"/>
            <a:ext cx="0" cy="7810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rot="3334306">
            <a:off x="1315293" y="4413548"/>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文本框 39"/>
          <p:cNvSpPr txBox="1"/>
          <p:nvPr/>
        </p:nvSpPr>
        <p:spPr>
          <a:xfrm>
            <a:off x="2454275" y="4333240"/>
            <a:ext cx="3263265" cy="1271270"/>
          </a:xfrm>
          <a:prstGeom prst="rect">
            <a:avLst/>
          </a:prstGeom>
          <a:noFill/>
        </p:spPr>
        <p:txBody>
          <a:bodyPr wrap="square" rtlCol="0">
            <a:spAutoFit/>
          </a:bodyPr>
          <a:lstStyle>
            <a:defPPr>
              <a:defRPr lang="zh-CN"/>
            </a:defPPr>
            <a:lvl1pPr>
              <a:lnSpc>
                <a:spcPct val="120000"/>
              </a:lnSpc>
              <a:defRPr sz="1600">
                <a:solidFill>
                  <a:schemeClr val="accent1"/>
                </a:solidFill>
                <a:latin typeface="+mn-ea"/>
              </a:defRPr>
            </a:lvl1pPr>
          </a:lstStyle>
          <a:p>
            <a:r>
              <a:rPr lang="en-US" altLang="zh-CN" dirty="0"/>
              <a:t>After you find the house you need, you can reserve the house you want through the order button</a:t>
            </a:r>
            <a:endParaRPr lang="en-US" altLang="zh-CN" dirty="0"/>
          </a:p>
        </p:txBody>
      </p:sp>
      <p:sp>
        <p:nvSpPr>
          <p:cNvPr id="15" name="文本框 14"/>
          <p:cNvSpPr txBox="1"/>
          <p:nvPr/>
        </p:nvSpPr>
        <p:spPr>
          <a:xfrm>
            <a:off x="8617081" y="999939"/>
            <a:ext cx="984262" cy="253916"/>
          </a:xfrm>
          <a:prstGeom prst="rect">
            <a:avLst/>
          </a:prstGeom>
          <a:noFill/>
        </p:spPr>
        <p:txBody>
          <a:bodyPr wrap="square">
            <a:spAutoFit/>
          </a:bodyPr>
          <a:lstStyle/>
          <a:p>
            <a:pPr lvl="0">
              <a:defRPr/>
            </a:pPr>
            <a:r>
              <a:rPr lang="en-US" altLang="zh-CN" sz="1050" b="1" dirty="0">
                <a:solidFill>
                  <a:schemeClr val="accent2"/>
                </a:solidFill>
                <a:latin typeface="Times New Roman" panose="02020603050405020304" charset="0"/>
                <a:cs typeface="Times New Roman" panose="02020603050405020304" charset="0"/>
                <a:sym typeface="Arial" panose="020B0604020202020204" pitchFamily="34" charset="0"/>
              </a:rPr>
              <a:t>FUNCTION</a:t>
            </a:r>
            <a:endParaRPr lang="en-US" altLang="zh-CN" sz="800" dirty="0">
              <a:solidFill>
                <a:schemeClr val="accent2"/>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6" name="文本框 15"/>
          <p:cNvSpPr txBox="1"/>
          <p:nvPr/>
        </p:nvSpPr>
        <p:spPr>
          <a:xfrm>
            <a:off x="9541695" y="1000356"/>
            <a:ext cx="984262"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50" dirty="0">
                <a:solidFill>
                  <a:schemeClr val="bg2">
                    <a:lumMod val="75000"/>
                  </a:schemeClr>
                </a:solidFill>
                <a:latin typeface="+mn-ea"/>
              </a:rPr>
              <a:t>TECH</a:t>
            </a:r>
            <a:endParaRPr lang="en-US" altLang="zh-CN" sz="1050" dirty="0">
              <a:solidFill>
                <a:schemeClr val="bg2">
                  <a:lumMod val="75000"/>
                </a:schemeClr>
              </a:solidFill>
              <a:latin typeface="+mn-ea"/>
            </a:endParaRPr>
          </a:p>
        </p:txBody>
      </p:sp>
      <p:sp>
        <p:nvSpPr>
          <p:cNvPr id="7" name="任意多边形: 形状 33"/>
          <p:cNvSpPr/>
          <p:nvPr/>
        </p:nvSpPr>
        <p:spPr>
          <a:xfrm rot="19660481" flipV="1">
            <a:off x="5623927" y="4619877"/>
            <a:ext cx="943983" cy="450897"/>
          </a:xfrm>
          <a:custGeom>
            <a:avLst/>
            <a:gdLst>
              <a:gd name="connsiteX0" fmla="*/ 0 w 1853531"/>
              <a:gd name="connsiteY0" fmla="*/ 229526 h 918104"/>
              <a:gd name="connsiteX1" fmla="*/ 1394479 w 1853531"/>
              <a:gd name="connsiteY1" fmla="*/ 229526 h 918104"/>
              <a:gd name="connsiteX2" fmla="*/ 1394479 w 1853531"/>
              <a:gd name="connsiteY2" fmla="*/ 0 h 918104"/>
              <a:gd name="connsiteX3" fmla="*/ 1853531 w 1853531"/>
              <a:gd name="connsiteY3" fmla="*/ 459052 h 918104"/>
              <a:gd name="connsiteX4" fmla="*/ 1394479 w 1853531"/>
              <a:gd name="connsiteY4" fmla="*/ 918104 h 918104"/>
              <a:gd name="connsiteX5" fmla="*/ 1394479 w 1853531"/>
              <a:gd name="connsiteY5" fmla="*/ 688578 h 918104"/>
              <a:gd name="connsiteX6" fmla="*/ 0 w 1853531"/>
              <a:gd name="connsiteY6" fmla="*/ 688578 h 918104"/>
              <a:gd name="connsiteX7" fmla="*/ 0 w 1853531"/>
              <a:gd name="connsiteY7" fmla="*/ 229526 h 918104"/>
              <a:gd name="connsiteX0-1" fmla="*/ 0 w 1853531"/>
              <a:gd name="connsiteY0-2" fmla="*/ 229526 h 918104"/>
              <a:gd name="connsiteX1-3" fmla="*/ 1394479 w 1853531"/>
              <a:gd name="connsiteY1-4" fmla="*/ 229526 h 918104"/>
              <a:gd name="connsiteX2-5" fmla="*/ 1394479 w 1853531"/>
              <a:gd name="connsiteY2-6" fmla="*/ 0 h 918104"/>
              <a:gd name="connsiteX3-7" fmla="*/ 1853531 w 1853531"/>
              <a:gd name="connsiteY3-8" fmla="*/ 459052 h 918104"/>
              <a:gd name="connsiteX4-9" fmla="*/ 1394479 w 1853531"/>
              <a:gd name="connsiteY4-10" fmla="*/ 918104 h 918104"/>
              <a:gd name="connsiteX5-11" fmla="*/ 1394479 w 1853531"/>
              <a:gd name="connsiteY5-12" fmla="*/ 688578 h 918104"/>
              <a:gd name="connsiteX6-13" fmla="*/ 0 w 1853531"/>
              <a:gd name="connsiteY6-14" fmla="*/ 229526 h 918104"/>
              <a:gd name="connsiteX0-15" fmla="*/ 0 w 1853531"/>
              <a:gd name="connsiteY0-16" fmla="*/ 371766 h 918104"/>
              <a:gd name="connsiteX1-17" fmla="*/ 1394479 w 1853531"/>
              <a:gd name="connsiteY1-18" fmla="*/ 229526 h 918104"/>
              <a:gd name="connsiteX2-19" fmla="*/ 1394479 w 1853531"/>
              <a:gd name="connsiteY2-20" fmla="*/ 0 h 918104"/>
              <a:gd name="connsiteX3-21" fmla="*/ 1853531 w 1853531"/>
              <a:gd name="connsiteY3-22" fmla="*/ 459052 h 918104"/>
              <a:gd name="connsiteX4-23" fmla="*/ 1394479 w 1853531"/>
              <a:gd name="connsiteY4-24" fmla="*/ 918104 h 918104"/>
              <a:gd name="connsiteX5-25" fmla="*/ 1394479 w 1853531"/>
              <a:gd name="connsiteY5-26" fmla="*/ 688578 h 918104"/>
              <a:gd name="connsiteX6-27" fmla="*/ 0 w 1853531"/>
              <a:gd name="connsiteY6-28" fmla="*/ 371766 h 918104"/>
              <a:gd name="connsiteX0-29" fmla="*/ 0 w 1853531"/>
              <a:gd name="connsiteY0-30" fmla="*/ 371766 h 918104"/>
              <a:gd name="connsiteX1-31" fmla="*/ 1394479 w 1853531"/>
              <a:gd name="connsiteY1-32" fmla="*/ 229526 h 918104"/>
              <a:gd name="connsiteX2-33" fmla="*/ 1394479 w 1853531"/>
              <a:gd name="connsiteY2-34" fmla="*/ 0 h 918104"/>
              <a:gd name="connsiteX3-35" fmla="*/ 1853531 w 1853531"/>
              <a:gd name="connsiteY3-36" fmla="*/ 459052 h 918104"/>
              <a:gd name="connsiteX4-37" fmla="*/ 1394479 w 1853531"/>
              <a:gd name="connsiteY4-38" fmla="*/ 918104 h 918104"/>
              <a:gd name="connsiteX5-39" fmla="*/ 1394479 w 1853531"/>
              <a:gd name="connsiteY5-40" fmla="*/ 688578 h 918104"/>
              <a:gd name="connsiteX6-41" fmla="*/ 0 w 1853531"/>
              <a:gd name="connsiteY6-42" fmla="*/ 371766 h 918104"/>
              <a:gd name="connsiteX0-43" fmla="*/ 0 w 1773521"/>
              <a:gd name="connsiteY0-44" fmla="*/ 505116 h 918104"/>
              <a:gd name="connsiteX1-45" fmla="*/ 1314469 w 1773521"/>
              <a:gd name="connsiteY1-46" fmla="*/ 229526 h 918104"/>
              <a:gd name="connsiteX2-47" fmla="*/ 1314469 w 1773521"/>
              <a:gd name="connsiteY2-48" fmla="*/ 0 h 918104"/>
              <a:gd name="connsiteX3-49" fmla="*/ 1773521 w 1773521"/>
              <a:gd name="connsiteY3-50" fmla="*/ 459052 h 918104"/>
              <a:gd name="connsiteX4-51" fmla="*/ 1314469 w 1773521"/>
              <a:gd name="connsiteY4-52" fmla="*/ 918104 h 918104"/>
              <a:gd name="connsiteX5-53" fmla="*/ 1314469 w 1773521"/>
              <a:gd name="connsiteY5-54" fmla="*/ 688578 h 918104"/>
              <a:gd name="connsiteX6-55" fmla="*/ 0 w 1773521"/>
              <a:gd name="connsiteY6-56" fmla="*/ 505116 h 918104"/>
              <a:gd name="connsiteX0-57" fmla="*/ 0 w 1773521"/>
              <a:gd name="connsiteY0-58" fmla="*/ 505116 h 918104"/>
              <a:gd name="connsiteX1-59" fmla="*/ 1314469 w 1773521"/>
              <a:gd name="connsiteY1-60" fmla="*/ 229526 h 918104"/>
              <a:gd name="connsiteX2-61" fmla="*/ 1314469 w 1773521"/>
              <a:gd name="connsiteY2-62" fmla="*/ 0 h 918104"/>
              <a:gd name="connsiteX3-63" fmla="*/ 1773521 w 1773521"/>
              <a:gd name="connsiteY3-64" fmla="*/ 459052 h 918104"/>
              <a:gd name="connsiteX4-65" fmla="*/ 1314469 w 1773521"/>
              <a:gd name="connsiteY4-66" fmla="*/ 918104 h 918104"/>
              <a:gd name="connsiteX5-67" fmla="*/ 1314469 w 1773521"/>
              <a:gd name="connsiteY5-68" fmla="*/ 688578 h 918104"/>
              <a:gd name="connsiteX6-69" fmla="*/ 0 w 1773521"/>
              <a:gd name="connsiteY6-70" fmla="*/ 505116 h 918104"/>
              <a:gd name="connsiteX0-71" fmla="*/ 0 w 1773521"/>
              <a:gd name="connsiteY0-72" fmla="*/ 505116 h 918104"/>
              <a:gd name="connsiteX1-73" fmla="*/ 1314469 w 1773521"/>
              <a:gd name="connsiteY1-74" fmla="*/ 229526 h 918104"/>
              <a:gd name="connsiteX2-75" fmla="*/ 1314469 w 1773521"/>
              <a:gd name="connsiteY2-76" fmla="*/ 0 h 918104"/>
              <a:gd name="connsiteX3-77" fmla="*/ 1773521 w 1773521"/>
              <a:gd name="connsiteY3-78" fmla="*/ 459052 h 918104"/>
              <a:gd name="connsiteX4-79" fmla="*/ 1314469 w 1773521"/>
              <a:gd name="connsiteY4-80" fmla="*/ 918104 h 918104"/>
              <a:gd name="connsiteX5-81" fmla="*/ 1314469 w 1773521"/>
              <a:gd name="connsiteY5-82" fmla="*/ 688578 h 918104"/>
              <a:gd name="connsiteX6-83" fmla="*/ 0 w 1773521"/>
              <a:gd name="connsiteY6-84" fmla="*/ 505116 h 918104"/>
              <a:gd name="connsiteX0-85" fmla="*/ 0 w 1922111"/>
              <a:gd name="connsiteY0-86" fmla="*/ 493686 h 918104"/>
              <a:gd name="connsiteX1-87" fmla="*/ 1463059 w 1922111"/>
              <a:gd name="connsiteY1-88" fmla="*/ 229526 h 918104"/>
              <a:gd name="connsiteX2-89" fmla="*/ 1463059 w 1922111"/>
              <a:gd name="connsiteY2-90" fmla="*/ 0 h 918104"/>
              <a:gd name="connsiteX3-91" fmla="*/ 1922111 w 1922111"/>
              <a:gd name="connsiteY3-92" fmla="*/ 459052 h 918104"/>
              <a:gd name="connsiteX4-93" fmla="*/ 1463059 w 1922111"/>
              <a:gd name="connsiteY4-94" fmla="*/ 918104 h 918104"/>
              <a:gd name="connsiteX5-95" fmla="*/ 1463059 w 1922111"/>
              <a:gd name="connsiteY5-96" fmla="*/ 688578 h 918104"/>
              <a:gd name="connsiteX6-97" fmla="*/ 0 w 1922111"/>
              <a:gd name="connsiteY6-98" fmla="*/ 493686 h 918104"/>
              <a:gd name="connsiteX0-99" fmla="*/ 0 w 1922111"/>
              <a:gd name="connsiteY0-100" fmla="*/ 493686 h 918104"/>
              <a:gd name="connsiteX1-101" fmla="*/ 1463059 w 1922111"/>
              <a:gd name="connsiteY1-102" fmla="*/ 229526 h 918104"/>
              <a:gd name="connsiteX2-103" fmla="*/ 1463059 w 1922111"/>
              <a:gd name="connsiteY2-104" fmla="*/ 0 h 918104"/>
              <a:gd name="connsiteX3-105" fmla="*/ 1922111 w 1922111"/>
              <a:gd name="connsiteY3-106" fmla="*/ 459052 h 918104"/>
              <a:gd name="connsiteX4-107" fmla="*/ 1463059 w 1922111"/>
              <a:gd name="connsiteY4-108" fmla="*/ 918104 h 918104"/>
              <a:gd name="connsiteX5-109" fmla="*/ 1463059 w 1922111"/>
              <a:gd name="connsiteY5-110" fmla="*/ 688578 h 918104"/>
              <a:gd name="connsiteX6-111" fmla="*/ 0 w 1922111"/>
              <a:gd name="connsiteY6-112" fmla="*/ 493686 h 9181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22111" h="918104">
                <a:moveTo>
                  <a:pt x="0" y="493686"/>
                </a:moveTo>
                <a:cubicBezTo>
                  <a:pt x="335286" y="366263"/>
                  <a:pt x="792493" y="170259"/>
                  <a:pt x="1463059" y="229526"/>
                </a:cubicBezTo>
                <a:lnTo>
                  <a:pt x="1463059" y="0"/>
                </a:lnTo>
                <a:lnTo>
                  <a:pt x="1922111" y="459052"/>
                </a:lnTo>
                <a:lnTo>
                  <a:pt x="1463059" y="918104"/>
                </a:lnTo>
                <a:lnTo>
                  <a:pt x="1463059" y="688578"/>
                </a:lnTo>
                <a:cubicBezTo>
                  <a:pt x="1177303" y="478834"/>
                  <a:pt x="525786" y="467210"/>
                  <a:pt x="0" y="49368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6651625" y="4293870"/>
            <a:ext cx="4257040" cy="1765300"/>
          </a:xfrm>
          <a:prstGeom prst="rect">
            <a:avLst/>
          </a:prstGeom>
          <a:noFill/>
        </p:spPr>
        <p:txBody>
          <a:bodyPr wrap="square" rtlCol="0" anchor="t">
            <a:noAutofit/>
          </a:bodyPr>
          <a:p>
            <a:r>
              <a:rPr lang="zh-CN" altLang="en-US">
                <a:solidFill>
                  <a:schemeClr val="accent1"/>
                </a:solidFill>
              </a:rPr>
              <a:t>After the order is successful, the system will give you the corresponding order interface to tell you that the order is successful.</a:t>
            </a:r>
            <a:endParaRPr lang="zh-CN" altLang="en-US">
              <a:solidFill>
                <a:schemeClr val="accent1"/>
              </a:solidFill>
            </a:endParaRPr>
          </a:p>
        </p:txBody>
      </p:sp>
      <p:pic>
        <p:nvPicPr>
          <p:cNvPr id="4" name="图片 3"/>
          <p:cNvPicPr>
            <a:picLocks noChangeAspect="1"/>
          </p:cNvPicPr>
          <p:nvPr/>
        </p:nvPicPr>
        <p:blipFill>
          <a:blip r:embed="rId1"/>
          <a:stretch>
            <a:fillRect/>
          </a:stretch>
        </p:blipFill>
        <p:spPr>
          <a:xfrm>
            <a:off x="791845" y="1430655"/>
            <a:ext cx="4784725" cy="2691765"/>
          </a:xfrm>
          <a:prstGeom prst="rect">
            <a:avLst/>
          </a:prstGeom>
        </p:spPr>
      </p:pic>
      <p:pic>
        <p:nvPicPr>
          <p:cNvPr id="6" name="图片 5"/>
          <p:cNvPicPr>
            <a:picLocks noChangeAspect="1"/>
          </p:cNvPicPr>
          <p:nvPr/>
        </p:nvPicPr>
        <p:blipFill>
          <a:blip r:embed="rId2"/>
          <a:stretch>
            <a:fillRect/>
          </a:stretch>
        </p:blipFill>
        <p:spPr>
          <a:xfrm>
            <a:off x="5901055" y="1434465"/>
            <a:ext cx="4664075" cy="2623820"/>
          </a:xfrm>
          <a:prstGeom prst="rect">
            <a:avLst/>
          </a:prstGeom>
        </p:spPr>
      </p:pic>
      <p:sp>
        <p:nvSpPr>
          <p:cNvPr id="8" name="文本框 7"/>
          <p:cNvSpPr txBox="1"/>
          <p:nvPr/>
        </p:nvSpPr>
        <p:spPr>
          <a:xfrm>
            <a:off x="7420415" y="998744"/>
            <a:ext cx="1160763" cy="246221"/>
          </a:xfrm>
          <a:prstGeom prst="rect">
            <a:avLst/>
          </a:prstGeom>
          <a:noFill/>
        </p:spPr>
        <p:txBody>
          <a:bodyPr wrap="square">
            <a:spAutoFit/>
          </a:bodyPr>
          <a:p>
            <a:pPr lvl="0">
              <a:defRPr/>
            </a:pPr>
            <a:r>
              <a:rPr lang="en-US" altLang="zh-CN" sz="10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rPr>
              <a:t>INTORDUCTION</a:t>
            </a:r>
            <a:endParaRPr lang="en-US" altLang="zh-CN" sz="700" dirty="0">
              <a:solidFill>
                <a:schemeClr val="accent3"/>
              </a:solidFill>
              <a:latin typeface="Arial" panose="020B0604020202020204" pitchFamily="34" charset="0"/>
              <a:ea typeface="幼圆" panose="02010509060101010101" pitchFamily="49" charset="-122"/>
              <a:cs typeface="+mn-ea"/>
              <a:sym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MH" val="20160830110146"/>
  <p:tag name="MH_LIBRARY" val="CONTENTS"/>
  <p:tag name="MH_TYPE" val="ENTRY"/>
  <p:tag name="ID" val="553512"/>
  <p:tag name="MH_ORDER" val="1"/>
  <p:tag name="KSO_WM_DIAGRAM_VIRTUALLY_FRAME" val="{&quot;height&quot;:248.99094488188976,&quot;left&quot;:424.48850393700786,&quot;top&quot;:112.27811023622048,&quot;width&quot;:404.68480314960624}"/>
</p:tagLst>
</file>

<file path=ppt/tags/tag2.xml><?xml version="1.0" encoding="utf-8"?>
<p:tagLst xmlns:p="http://schemas.openxmlformats.org/presentationml/2006/main">
  <p:tag name="MH" val="20160830110146"/>
  <p:tag name="MH_LIBRARY" val="CONTENTS"/>
  <p:tag name="MH_TYPE" val="ENTRY"/>
  <p:tag name="ID" val="553512"/>
  <p:tag name="MH_ORDER" val="2"/>
  <p:tag name="KSO_WM_DIAGRAM_VIRTUALLY_FRAME" val="{&quot;height&quot;:248.99094488188976,&quot;left&quot;:424.48850393700786,&quot;top&quot;:112.27811023622048,&quot;width&quot;:404.68480314960624}"/>
</p:tagLst>
</file>

<file path=ppt/tags/tag3.xml><?xml version="1.0" encoding="utf-8"?>
<p:tagLst xmlns:p="http://schemas.openxmlformats.org/presentationml/2006/main">
  <p:tag name="MH" val="20160830110146"/>
  <p:tag name="MH_LIBRARY" val="CONTENTS"/>
  <p:tag name="MH_TYPE" val="ENTRY"/>
  <p:tag name="ID" val="553512"/>
  <p:tag name="MH_ORDER" val="3"/>
  <p:tag name="KSO_WM_DIAGRAM_VIRTUALLY_FRAME" val="{&quot;height&quot;:248.99094488188976,&quot;left&quot;:424.48850393700786,&quot;top&quot;:112.27811023622048,&quot;width&quot;:404.68480314960624}"/>
</p:tagLst>
</file>

<file path=ppt/tags/tag4.xml><?xml version="1.0" encoding="utf-8"?>
<p:tagLst xmlns:p="http://schemas.openxmlformats.org/presentationml/2006/main">
  <p:tag name="commondata" val="eyJoZGlkIjoiNzQ3MGQ2MTYwZDE3MzhkODMwM2IyMmI2ODZjOTFmYzcifQ=="/>
</p:tagLst>
</file>

<file path=ppt/theme/theme1.xml><?xml version="1.0" encoding="utf-8"?>
<a:theme xmlns:a="http://schemas.openxmlformats.org/drawingml/2006/main" name="Office 主题​​">
  <a:themeElements>
    <a:clrScheme name="微软模板">
      <a:dk1>
        <a:sysClr val="windowText" lastClr="000000"/>
      </a:dk1>
      <a:lt1>
        <a:sysClr val="window" lastClr="FFFFFF"/>
      </a:lt1>
      <a:dk2>
        <a:srgbClr val="44546A"/>
      </a:dk2>
      <a:lt2>
        <a:srgbClr val="E7E6E6"/>
      </a:lt2>
      <a:accent1>
        <a:srgbClr val="507D96"/>
      </a:accent1>
      <a:accent2>
        <a:srgbClr val="7197AE"/>
      </a:accent2>
      <a:accent3>
        <a:srgbClr val="A5A5A5"/>
      </a:accent3>
      <a:accent4>
        <a:srgbClr val="507D96"/>
      </a:accent4>
      <a:accent5>
        <a:srgbClr val="507D96"/>
      </a:accent5>
      <a:accent6>
        <a:srgbClr val="507D96"/>
      </a:accent6>
      <a:hlink>
        <a:srgbClr val="507D96"/>
      </a:hlink>
      <a:folHlink>
        <a:srgbClr val="507D96"/>
      </a:folHlink>
    </a:clrScheme>
    <a:fontScheme name="思源宋+黑">
      <a:majorFont>
        <a:latin typeface="思源宋体 CN Heavy"/>
        <a:ea typeface="思源宋体 CN Heavy"/>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3076</Words>
  <Application>WPS 演示</Application>
  <PresentationFormat>宽屏</PresentationFormat>
  <Paragraphs>170</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宋体</vt:lpstr>
      <vt:lpstr>Wingdings</vt:lpstr>
      <vt:lpstr>楷体</vt:lpstr>
      <vt:lpstr>庞门正道标题体</vt:lpstr>
      <vt:lpstr>Times New Roman</vt:lpstr>
      <vt:lpstr>幼圆</vt:lpstr>
      <vt:lpstr>黑体</vt:lpstr>
      <vt:lpstr>微软雅黑</vt:lpstr>
      <vt:lpstr>思源宋体 CN Heavy</vt:lpstr>
      <vt:lpstr>思源黑体 CN Regular</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 D</dc:creator>
  <cp:lastModifiedBy>Funkier</cp:lastModifiedBy>
  <cp:revision>12</cp:revision>
  <dcterms:created xsi:type="dcterms:W3CDTF">2022-06-27T15:14:00Z</dcterms:created>
  <dcterms:modified xsi:type="dcterms:W3CDTF">2024-05-06T04:36:43Z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A03D23CE66E446C7BF7D0E5AA1859563_12</vt:lpwstr>
  </property>
  <property fmtid="{D5CDD505-2E9C-101B-9397-08002B2CF9AE}" pid="3" name="KSOProductBuildVer">
    <vt:lpwstr>2052-12.1.0.16729</vt:lpwstr>
  </property>
</Properties>
</file>